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23"/>
  </p:notesMasterIdLst>
  <p:sldIdLst>
    <p:sldId id="401" r:id="rId4"/>
    <p:sldId id="429" r:id="rId5"/>
    <p:sldId id="430" r:id="rId6"/>
    <p:sldId id="259" r:id="rId7"/>
    <p:sldId id="261" r:id="rId8"/>
    <p:sldId id="262" r:id="rId9"/>
    <p:sldId id="862" r:id="rId10"/>
    <p:sldId id="863" r:id="rId11"/>
    <p:sldId id="450" r:id="rId12"/>
    <p:sldId id="844" r:id="rId13"/>
    <p:sldId id="496" r:id="rId14"/>
    <p:sldId id="858" r:id="rId15"/>
    <p:sldId id="438" r:id="rId16"/>
    <p:sldId id="859" r:id="rId17"/>
    <p:sldId id="860" r:id="rId18"/>
    <p:sldId id="861" r:id="rId19"/>
    <p:sldId id="258" r:id="rId20"/>
    <p:sldId id="260" r:id="rId21"/>
    <p:sldId id="31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60" d="100"/>
          <a:sy n="60" d="100"/>
        </p:scale>
        <p:origin x="908" y="3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B0E39-9322-49AA-B948-518584191937}" type="datetimeFigureOut">
              <a:rPr lang="en-US" smtClean="0"/>
              <a:t>10/26/2023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531A2E-BAC5-479B-9D95-A551C3355096}" type="slidenum">
              <a:rPr lang="en-US" smtClean="0"/>
              <a:t>‹#›</a:t>
            </a:fld>
            <a:endParaRPr lang="en-US"/>
          </a:p>
        </p:txBody>
      </p:sp>
    </p:spTree>
    <p:extLst>
      <p:ext uri="{BB962C8B-B14F-4D97-AF65-F5344CB8AC3E}">
        <p14:creationId xmlns:p14="http://schemas.microsoft.com/office/powerpoint/2010/main" val="4038271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ing.com/ck/a?!&amp;&amp;p=bbdd3e407bd18ca4JmltdHM9MTY5Mzk1ODQwMCZpZ3VpZD0yZDJjOTc4OC1jMDdiLTY3OTEtMGVmZi04NTMxYzFjODY2YjAmaW5zaWQ9NTQ2MA&amp;ptn=3&amp;hsh=3&amp;fclid=2d2c9788-c07b-6791-0eff-8531c1c866b0&amp;u=a1L3NlYXJjaD9xPVVuaXRlZCUyME5hdGlvbnMlMjB3aWtpcGVkaWEmZm9ybT1XSUtJUkU&amp;ntb=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11F2D-AC31-4309-9A06-E3E1C6167C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7823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School-in-a-box kit 2016, for 40 students and 1 teacher with 42 components packed in 1 lockable metal box. The module also contains guidance on psychosocial activities and on how to create of an inclusive class environment.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11F2D-AC31-4309-9A06-E3E1C6167C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2932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children playing and learning even during emergencies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11F2D-AC31-4309-9A06-E3E1C6167C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201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Midwifery Kit has been designed to improve maternal and neonatal care in situations of development and emergency.</a:t>
            </a:r>
          </a:p>
          <a:p>
            <a:r>
              <a:rPr lang="en-US" dirty="0"/>
              <a:t>The Midwifery Kit - Complete contains basic drugs, renewable medical supplies, medical equipment and basic </a:t>
            </a:r>
            <a:r>
              <a:rPr lang="en-US" dirty="0" err="1"/>
              <a:t>sterilisation</a:t>
            </a:r>
            <a:r>
              <a:rPr lang="en-US" dirty="0"/>
              <a:t> and resuscitation equipment for health facilities to perform an average of 50 normal deliveries.</a:t>
            </a:r>
          </a:p>
          <a:p>
            <a:endParaRPr lang="en-US" dirty="0"/>
          </a:p>
          <a:p>
            <a:r>
              <a:rPr lang="en-US" dirty="0"/>
              <a:t>Medical supplies that are part of UNICEF’s midwifery kit being packed in Copenhagen.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11F2D-AC31-4309-9A06-E3E1C6167C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720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11F2D-AC31-4309-9A06-E3E1C6167C49}" type="slidenum">
              <a:rPr lang="en-US" smtClean="0"/>
              <a:t>19</a:t>
            </a:fld>
            <a:endParaRPr lang="en-US" dirty="0"/>
          </a:p>
        </p:txBody>
      </p:sp>
    </p:spTree>
    <p:extLst>
      <p:ext uri="{BB962C8B-B14F-4D97-AF65-F5344CB8AC3E}">
        <p14:creationId xmlns:p14="http://schemas.microsoft.com/office/powerpoint/2010/main" val="2740673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UNICEF’s Emergency Procedures set out a </a:t>
            </a:r>
            <a:r>
              <a:rPr lang="en-US" b="1" dirty="0"/>
              <a:t>streamlined mechanism for organization-wide mobilization </a:t>
            </a:r>
            <a:r>
              <a:rPr lang="en-US" dirty="0"/>
              <a:t>to </a:t>
            </a:r>
            <a:r>
              <a:rPr lang="en-US" b="1" dirty="0"/>
              <a:t>support the timely delivery of humanitarian response</a:t>
            </a:r>
            <a:r>
              <a:rPr lang="en-US" dirty="0"/>
              <a:t>. This includes the </a:t>
            </a:r>
            <a:r>
              <a:rPr lang="en-US" b="1" dirty="0"/>
              <a:t>immediate deployment </a:t>
            </a:r>
            <a:r>
              <a:rPr lang="en-US" dirty="0"/>
              <a:t>of </a:t>
            </a:r>
            <a:r>
              <a:rPr lang="en-US" b="1" dirty="0"/>
              <a:t>financial, human and material </a:t>
            </a:r>
            <a:r>
              <a:rPr lang="en-US" dirty="0"/>
              <a:t>resources and a </a:t>
            </a:r>
            <a:r>
              <a:rPr lang="en-US" b="1" dirty="0"/>
              <a:t>set of fast-track procedures and mechanisms</a:t>
            </a:r>
            <a:r>
              <a:rPr lang="en-US" dirty="0"/>
              <a:t> to enable the </a:t>
            </a:r>
            <a:r>
              <a:rPr lang="en-US" b="1" dirty="0"/>
              <a:t>rapid delivery of humanitarian response, timely decision-making and effective partnerships</a:t>
            </a:r>
            <a:r>
              <a:rPr lang="en-US" dirty="0"/>
              <a:t>.</a:t>
            </a:r>
          </a:p>
        </p:txBody>
      </p:sp>
      <p:sp>
        <p:nvSpPr>
          <p:cNvPr id="4" name="Slide Number Placeholder 3"/>
          <p:cNvSpPr>
            <a:spLocks noGrp="1"/>
          </p:cNvSpPr>
          <p:nvPr>
            <p:ph type="sldNum" sz="quarter" idx="10"/>
          </p:nvPr>
        </p:nvSpPr>
        <p:spPr/>
        <p:txBody>
          <a:bodyPr/>
          <a:lstStyle/>
          <a:p>
            <a:pPr marL="0" marR="0" lvl="0" indent="0" algn="r" defTabSz="950793" rtl="0" eaLnBrk="1" fontAlgn="auto" latinLnBrk="0" hangingPunct="1">
              <a:lnSpc>
                <a:spcPct val="100000"/>
              </a:lnSpc>
              <a:spcBef>
                <a:spcPts val="0"/>
              </a:spcBef>
              <a:spcAft>
                <a:spcPts val="0"/>
              </a:spcAft>
              <a:buClrTx/>
              <a:buSzTx/>
              <a:buFontTx/>
              <a:buNone/>
              <a:tabLst/>
              <a:defRPr/>
            </a:pPr>
            <a:fld id="{6FDEDD1D-32EF-7E4C-9FE8-590D5729B5C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50793"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5117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a:spLocks noGrp="1" noRot="1" noChangeAspect="1"/>
          </p:cNvSpPr>
          <p:nvPr>
            <p:ph type="sldImg" idx="2"/>
          </p:nvPr>
        </p:nvSpPr>
        <p:spPr>
          <a:xfrm>
            <a:off x="755650" y="1182688"/>
            <a:ext cx="5670550" cy="31908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6:notes"/>
          <p:cNvSpPr txBox="1">
            <a:spLocks noGrp="1"/>
          </p:cNvSpPr>
          <p:nvPr>
            <p:ph type="body" idx="1"/>
          </p:nvPr>
        </p:nvSpPr>
        <p:spPr>
          <a:xfrm>
            <a:off x="718220" y="4551048"/>
            <a:ext cx="5745757" cy="3723584"/>
          </a:xfrm>
          <a:prstGeom prst="rect">
            <a:avLst/>
          </a:prstGeom>
          <a:noFill/>
          <a:ln>
            <a:noFill/>
          </a:ln>
        </p:spPr>
        <p:txBody>
          <a:bodyPr spcFirstLastPara="1" wrap="square" lIns="95064" tIns="47519" rIns="95064" bIns="47519" anchor="t" anchorCtr="0">
            <a:noAutofit/>
          </a:bodyPr>
          <a:lstStyle/>
          <a:p>
            <a:pPr>
              <a:lnSpc>
                <a:spcPct val="114999"/>
              </a:lnSpc>
            </a:pPr>
            <a:r>
              <a:rPr lang="en-US" b="0" i="0" dirty="0">
                <a:solidFill>
                  <a:srgbClr val="666666"/>
                </a:solidFill>
                <a:effectLst/>
                <a:latin typeface="Roboto" panose="02000000000000000000" pitchFamily="2" charset="0"/>
              </a:rPr>
              <a:t>The </a:t>
            </a:r>
            <a:r>
              <a:rPr lang="en-US" b="1" i="0" dirty="0">
                <a:solidFill>
                  <a:srgbClr val="666666"/>
                </a:solidFill>
                <a:effectLst/>
                <a:latin typeface="Roboto" panose="02000000000000000000" pitchFamily="2" charset="0"/>
              </a:rPr>
              <a:t>Inter-Agency Standing Committee (IASC) </a:t>
            </a:r>
            <a:r>
              <a:rPr lang="en-US" b="0" i="0" dirty="0">
                <a:solidFill>
                  <a:srgbClr val="666666"/>
                </a:solidFill>
                <a:effectLst/>
                <a:latin typeface="Roboto" panose="02000000000000000000" pitchFamily="2" charset="0"/>
              </a:rPr>
              <a:t>is an inter-agency forum of </a:t>
            </a:r>
            <a:r>
              <a:rPr lang="en-US" b="0" i="0" u="none" strike="noStrike" dirty="0">
                <a:solidFill>
                  <a:srgbClr val="444444"/>
                </a:solidFill>
                <a:effectLst/>
                <a:latin typeface="Roboto" panose="02000000000000000000" pitchFamily="2" charset="0"/>
                <a:hlinkClick r:id="rId3"/>
              </a:rPr>
              <a:t>United Nations</a:t>
            </a:r>
            <a:r>
              <a:rPr lang="en-US" b="0" i="0" dirty="0">
                <a:solidFill>
                  <a:srgbClr val="666666"/>
                </a:solidFill>
                <a:effectLst/>
                <a:latin typeface="Roboto" panose="02000000000000000000" pitchFamily="2" charset="0"/>
              </a:rPr>
              <a:t> and non-UN humanitarian partners founded in 1991 to strengthen humanitarian assistance. </a:t>
            </a:r>
            <a:endParaRPr lang="fr-FR" dirty="0"/>
          </a:p>
          <a:p>
            <a:pPr>
              <a:lnSpc>
                <a:spcPct val="114999"/>
              </a:lnSpc>
            </a:pPr>
            <a:endParaRPr lang="fr-FR" dirty="0"/>
          </a:p>
          <a:p>
            <a:pPr>
              <a:lnSpc>
                <a:spcPct val="114999"/>
              </a:lnSpc>
            </a:pPr>
            <a:r>
              <a:rPr lang="fr-FR" dirty="0" err="1"/>
              <a:t>UNICEF’s</a:t>
            </a:r>
            <a:r>
              <a:rPr lang="fr-FR" dirty="0"/>
              <a:t> </a:t>
            </a:r>
            <a:r>
              <a:rPr lang="fr-FR" dirty="0" err="1"/>
              <a:t>response</a:t>
            </a:r>
            <a:r>
              <a:rPr lang="fr-FR" dirty="0"/>
              <a:t> to an emergency </a:t>
            </a:r>
            <a:r>
              <a:rPr lang="fr-FR" dirty="0" err="1"/>
              <a:t>is</a:t>
            </a:r>
            <a:r>
              <a:rPr lang="fr-FR" dirty="0"/>
              <a:t> in support of national </a:t>
            </a:r>
            <a:r>
              <a:rPr lang="fr-FR" dirty="0" err="1"/>
              <a:t>authorities</a:t>
            </a:r>
            <a:r>
              <a:rPr lang="fr-FR" dirty="0"/>
              <a:t> </a:t>
            </a:r>
            <a:r>
              <a:rPr lang="fr-FR" dirty="0" err="1"/>
              <a:t>through</a:t>
            </a:r>
            <a:r>
              <a:rPr lang="fr-FR" dirty="0"/>
              <a:t> the </a:t>
            </a:r>
            <a:r>
              <a:rPr lang="fr-FR" dirty="0" err="1"/>
              <a:t>interagency</a:t>
            </a:r>
            <a:r>
              <a:rPr lang="fr-FR" dirty="0"/>
              <a:t> (IA) system and partnerships. </a:t>
            </a:r>
            <a:r>
              <a:rPr lang="fr-FR" dirty="0" err="1"/>
              <a:t>UNICEF’s</a:t>
            </a:r>
            <a:r>
              <a:rPr lang="fr-FR" dirty="0"/>
              <a:t> </a:t>
            </a:r>
            <a:r>
              <a:rPr lang="fr-FR" dirty="0" err="1"/>
              <a:t>level</a:t>
            </a:r>
            <a:r>
              <a:rPr lang="fr-FR" dirty="0"/>
              <a:t> of </a:t>
            </a:r>
            <a:r>
              <a:rPr lang="fr-FR" dirty="0" err="1"/>
              <a:t>response</a:t>
            </a:r>
            <a:r>
              <a:rPr lang="fr-FR" dirty="0"/>
              <a:t> </a:t>
            </a:r>
            <a:r>
              <a:rPr lang="fr-FR" dirty="0" err="1"/>
              <a:t>is</a:t>
            </a:r>
            <a:r>
              <a:rPr lang="fr-FR" dirty="0"/>
              <a:t> </a:t>
            </a:r>
            <a:r>
              <a:rPr lang="fr-FR" dirty="0" err="1"/>
              <a:t>determined</a:t>
            </a:r>
            <a:r>
              <a:rPr lang="fr-FR" dirty="0"/>
              <a:t> by an </a:t>
            </a:r>
            <a:r>
              <a:rPr lang="fr-FR" dirty="0" err="1"/>
              <a:t>analysis</a:t>
            </a:r>
            <a:r>
              <a:rPr lang="fr-FR" dirty="0"/>
              <a:t> of the situation, the </a:t>
            </a:r>
            <a:r>
              <a:rPr lang="fr-FR" dirty="0" err="1"/>
              <a:t>needs</a:t>
            </a:r>
            <a:r>
              <a:rPr lang="fr-FR" dirty="0"/>
              <a:t> of </a:t>
            </a:r>
            <a:r>
              <a:rPr lang="fr-FR" dirty="0" err="1"/>
              <a:t>children</a:t>
            </a:r>
            <a:r>
              <a:rPr lang="fr-FR" dirty="0"/>
              <a:t> and </a:t>
            </a:r>
            <a:r>
              <a:rPr lang="fr-FR" dirty="0" err="1"/>
              <a:t>women</a:t>
            </a:r>
            <a:r>
              <a:rPr lang="fr-FR" dirty="0"/>
              <a:t>, the lead and </a:t>
            </a:r>
            <a:r>
              <a:rPr lang="fr-FR" dirty="0" err="1"/>
              <a:t>capacity</a:t>
            </a:r>
            <a:r>
              <a:rPr lang="fr-FR" dirty="0"/>
              <a:t> of </a:t>
            </a:r>
            <a:r>
              <a:rPr lang="fr-FR" dirty="0" err="1"/>
              <a:t>government</a:t>
            </a:r>
            <a:r>
              <a:rPr lang="fr-FR" dirty="0"/>
              <a:t> and </a:t>
            </a:r>
            <a:r>
              <a:rPr lang="fr-FR" dirty="0" err="1"/>
              <a:t>other</a:t>
            </a:r>
            <a:r>
              <a:rPr lang="fr-FR" dirty="0"/>
              <a:t> </a:t>
            </a:r>
            <a:r>
              <a:rPr lang="fr-FR" dirty="0" err="1"/>
              <a:t>partners</a:t>
            </a:r>
            <a:r>
              <a:rPr lang="fr-FR" dirty="0"/>
              <a:t> to </a:t>
            </a:r>
            <a:r>
              <a:rPr lang="fr-FR" dirty="0" err="1"/>
              <a:t>respond</a:t>
            </a:r>
            <a:r>
              <a:rPr lang="fr-FR" dirty="0"/>
              <a:t>, </a:t>
            </a:r>
            <a:r>
              <a:rPr lang="fr-FR" dirty="0" err="1"/>
              <a:t>UNICEF’s</a:t>
            </a:r>
            <a:r>
              <a:rPr lang="fr-FR" dirty="0"/>
              <a:t> </a:t>
            </a:r>
            <a:r>
              <a:rPr lang="fr-FR" dirty="0" err="1"/>
              <a:t>own</a:t>
            </a:r>
            <a:r>
              <a:rPr lang="fr-FR" dirty="0"/>
              <a:t> </a:t>
            </a:r>
            <a:r>
              <a:rPr lang="fr-FR" dirty="0" err="1"/>
              <a:t>capacity</a:t>
            </a:r>
            <a:r>
              <a:rPr lang="fr-FR" dirty="0"/>
              <a:t> to </a:t>
            </a:r>
            <a:r>
              <a:rPr lang="fr-FR" dirty="0" err="1"/>
              <a:t>respond</a:t>
            </a:r>
            <a:r>
              <a:rPr lang="fr-FR" dirty="0"/>
              <a:t> in line </a:t>
            </a:r>
            <a:r>
              <a:rPr lang="fr-FR" dirty="0" err="1"/>
              <a:t>with</a:t>
            </a:r>
            <a:r>
              <a:rPr lang="fr-FR" dirty="0"/>
              <a:t> the </a:t>
            </a:r>
            <a:r>
              <a:rPr lang="fr-FR" dirty="0" err="1"/>
              <a:t>CCCs</a:t>
            </a:r>
            <a:r>
              <a:rPr lang="fr-FR" dirty="0"/>
              <a:t> and </a:t>
            </a:r>
            <a:r>
              <a:rPr lang="fr-FR" dirty="0" err="1"/>
              <a:t>its</a:t>
            </a:r>
            <a:r>
              <a:rPr lang="fr-FR" dirty="0"/>
              <a:t> </a:t>
            </a:r>
            <a:r>
              <a:rPr lang="fr-FR" dirty="0" err="1"/>
              <a:t>responsibilities</a:t>
            </a:r>
            <a:r>
              <a:rPr lang="fr-FR" dirty="0"/>
              <a:t> and </a:t>
            </a:r>
            <a:r>
              <a:rPr lang="fr-FR" dirty="0" err="1"/>
              <a:t>accountabilities</a:t>
            </a:r>
            <a:r>
              <a:rPr lang="fr-FR" dirty="0"/>
              <a:t> for </a:t>
            </a:r>
            <a:r>
              <a:rPr lang="fr-FR" dirty="0" err="1"/>
              <a:t>broader</a:t>
            </a:r>
            <a:r>
              <a:rPr lang="fr-FR" dirty="0"/>
              <a:t> </a:t>
            </a:r>
            <a:r>
              <a:rPr lang="fr-FR" dirty="0" err="1"/>
              <a:t>sector</a:t>
            </a:r>
            <a:r>
              <a:rPr lang="fr-FR" dirty="0"/>
              <a:t> </a:t>
            </a:r>
            <a:r>
              <a:rPr lang="fr-FR" dirty="0" err="1"/>
              <a:t>response</a:t>
            </a:r>
            <a:r>
              <a:rPr lang="fr-FR" dirty="0"/>
              <a:t> and </a:t>
            </a:r>
            <a:r>
              <a:rPr lang="fr-FR" dirty="0" err="1"/>
              <a:t>within</a:t>
            </a:r>
            <a:r>
              <a:rPr lang="fr-FR" dirty="0"/>
              <a:t> the </a:t>
            </a:r>
            <a:r>
              <a:rPr lang="fr-FR" dirty="0" err="1"/>
              <a:t>sector</a:t>
            </a:r>
            <a:r>
              <a:rPr lang="fr-FR" dirty="0"/>
              <a:t>. </a:t>
            </a:r>
            <a:r>
              <a:rPr lang="fr-FR" b="1" dirty="0"/>
              <a:t>The magnitude of the </a:t>
            </a:r>
            <a:r>
              <a:rPr lang="fr-FR" b="1" dirty="0" err="1"/>
              <a:t>response</a:t>
            </a:r>
            <a:r>
              <a:rPr lang="fr-FR" b="1" dirty="0"/>
              <a:t> </a:t>
            </a:r>
            <a:r>
              <a:rPr lang="fr-FR" b="1" dirty="0" err="1"/>
              <a:t>will</a:t>
            </a:r>
            <a:r>
              <a:rPr lang="fr-FR" b="1" dirty="0"/>
              <a:t> </a:t>
            </a:r>
            <a:r>
              <a:rPr lang="fr-FR" b="1" dirty="0" err="1"/>
              <a:t>be</a:t>
            </a:r>
            <a:r>
              <a:rPr lang="fr-FR" b="1" dirty="0"/>
              <a:t> </a:t>
            </a:r>
            <a:r>
              <a:rPr lang="fr-FR" b="1" dirty="0" err="1"/>
              <a:t>influenced</a:t>
            </a:r>
            <a:r>
              <a:rPr lang="fr-FR" b="1" dirty="0"/>
              <a:t> by the </a:t>
            </a:r>
            <a:r>
              <a:rPr lang="fr-FR" b="1" dirty="0" err="1"/>
              <a:t>degree</a:t>
            </a:r>
            <a:r>
              <a:rPr lang="fr-FR" b="1" dirty="0"/>
              <a:t> to </a:t>
            </a:r>
            <a:r>
              <a:rPr lang="fr-FR" b="1" dirty="0" err="1"/>
              <a:t>which</a:t>
            </a:r>
            <a:r>
              <a:rPr lang="fr-FR" b="1" dirty="0"/>
              <a:t> </a:t>
            </a:r>
            <a:r>
              <a:rPr lang="fr-FR" b="1" dirty="0" err="1"/>
              <a:t>risks</a:t>
            </a:r>
            <a:r>
              <a:rPr lang="fr-FR" b="1" dirty="0"/>
              <a:t> have been </a:t>
            </a:r>
            <a:r>
              <a:rPr lang="fr-FR" b="1" dirty="0" err="1"/>
              <a:t>prevented</a:t>
            </a:r>
            <a:r>
              <a:rPr lang="fr-FR" b="1" dirty="0"/>
              <a:t> and/or </a:t>
            </a:r>
            <a:r>
              <a:rPr lang="fr-FR" b="1" dirty="0" err="1"/>
              <a:t>mitigated</a:t>
            </a:r>
            <a:r>
              <a:rPr lang="fr-FR" b="1" dirty="0"/>
              <a:t> and </a:t>
            </a:r>
            <a:r>
              <a:rPr lang="fr-FR" b="1" dirty="0" err="1"/>
              <a:t>preparedness</a:t>
            </a:r>
            <a:r>
              <a:rPr lang="fr-FR" b="1" dirty="0"/>
              <a:t> of the country, UNICEF and </a:t>
            </a:r>
            <a:r>
              <a:rPr lang="fr-FR" b="1" dirty="0" err="1"/>
              <a:t>partners</a:t>
            </a:r>
            <a:r>
              <a:rPr lang="fr-FR" b="1" dirty="0"/>
              <a:t>.  </a:t>
            </a:r>
          </a:p>
          <a:p>
            <a:pPr>
              <a:lnSpc>
                <a:spcPct val="114999"/>
              </a:lnSpc>
            </a:pPr>
            <a:endParaRPr lang="en-US" dirty="0"/>
          </a:p>
          <a:p>
            <a:pPr>
              <a:lnSpc>
                <a:spcPct val="114999"/>
              </a:lnSpc>
            </a:pPr>
            <a:r>
              <a:rPr lang="en-US" b="1" dirty="0"/>
              <a:t>CCCs </a:t>
            </a:r>
            <a:r>
              <a:rPr lang="en-US" dirty="0"/>
              <a:t>– constitute UNICEF’s central policy on how to uphold the rights of children affected by humanitarian crisis</a:t>
            </a:r>
            <a:endParaRPr dirty="0"/>
          </a:p>
          <a:p>
            <a:pPr>
              <a:lnSpc>
                <a:spcPct val="114999"/>
              </a:lnSpc>
            </a:pPr>
            <a:r>
              <a:rPr lang="fr-FR" dirty="0"/>
              <a:t> </a:t>
            </a:r>
            <a:endParaRPr dirty="0"/>
          </a:p>
          <a:p>
            <a:pPr>
              <a:lnSpc>
                <a:spcPct val="114999"/>
              </a:lnSpc>
            </a:pPr>
            <a:r>
              <a:rPr lang="fr-FR" dirty="0" err="1"/>
              <a:t>Interagency</a:t>
            </a:r>
            <a:r>
              <a:rPr lang="fr-FR" dirty="0"/>
              <a:t> </a:t>
            </a:r>
            <a:r>
              <a:rPr lang="fr-FR" dirty="0" err="1"/>
              <a:t>criteria</a:t>
            </a:r>
            <a:r>
              <a:rPr lang="fr-FR" dirty="0"/>
              <a:t> </a:t>
            </a:r>
            <a:r>
              <a:rPr lang="fr-FR" dirty="0" err="1"/>
              <a:t>used</a:t>
            </a:r>
            <a:r>
              <a:rPr lang="fr-FR" dirty="0"/>
              <a:t> by UNICEF for </a:t>
            </a:r>
            <a:r>
              <a:rPr lang="fr-FR" b="1" dirty="0" err="1"/>
              <a:t>analysis</a:t>
            </a:r>
            <a:r>
              <a:rPr lang="fr-FR" b="1" dirty="0"/>
              <a:t> of the situation </a:t>
            </a:r>
            <a:r>
              <a:rPr lang="fr-FR" dirty="0"/>
              <a:t>are: </a:t>
            </a:r>
            <a:endParaRPr dirty="0"/>
          </a:p>
          <a:p>
            <a:pPr marL="356547" indent="-356547">
              <a:lnSpc>
                <a:spcPct val="114999"/>
              </a:lnSpc>
              <a:spcBef>
                <a:spcPts val="1040"/>
              </a:spcBef>
              <a:buClr>
                <a:schemeClr val="dk1"/>
              </a:buClr>
              <a:buSzPts val="1200"/>
              <a:buFont typeface="Noto Sans Symbols"/>
              <a:buChar char=""/>
            </a:pPr>
            <a:r>
              <a:rPr lang="fr-FR" b="1" dirty="0" err="1"/>
              <a:t>Scale</a:t>
            </a:r>
            <a:r>
              <a:rPr lang="fr-FR" dirty="0"/>
              <a:t> – </a:t>
            </a:r>
            <a:r>
              <a:rPr lang="fr-FR" i="1" dirty="0" err="1"/>
              <a:t>factors</a:t>
            </a:r>
            <a:r>
              <a:rPr lang="fr-FR" dirty="0"/>
              <a:t>: </a:t>
            </a:r>
            <a:r>
              <a:rPr lang="fr-FR" b="1" dirty="0"/>
              <a:t>size</a:t>
            </a:r>
            <a:r>
              <a:rPr lang="fr-FR" dirty="0"/>
              <a:t> of </a:t>
            </a:r>
            <a:r>
              <a:rPr lang="fr-FR" dirty="0" err="1"/>
              <a:t>affected</a:t>
            </a:r>
            <a:r>
              <a:rPr lang="fr-FR" dirty="0"/>
              <a:t> areas, </a:t>
            </a:r>
            <a:r>
              <a:rPr lang="fr-FR" b="1" dirty="0" err="1"/>
              <a:t>number</a:t>
            </a:r>
            <a:r>
              <a:rPr lang="fr-FR" b="1" dirty="0"/>
              <a:t> </a:t>
            </a:r>
            <a:r>
              <a:rPr lang="fr-FR" dirty="0"/>
              <a:t>of </a:t>
            </a:r>
            <a:r>
              <a:rPr lang="fr-FR" dirty="0" err="1"/>
              <a:t>affected</a:t>
            </a:r>
            <a:r>
              <a:rPr lang="fr-FR" dirty="0"/>
              <a:t> / </a:t>
            </a:r>
            <a:r>
              <a:rPr lang="fr-FR" dirty="0" err="1"/>
              <a:t>potentially</a:t>
            </a:r>
            <a:r>
              <a:rPr lang="fr-FR" dirty="0"/>
              <a:t> </a:t>
            </a:r>
            <a:r>
              <a:rPr lang="fr-FR" dirty="0" err="1"/>
              <a:t>affected</a:t>
            </a:r>
            <a:r>
              <a:rPr lang="fr-FR" dirty="0"/>
              <a:t> </a:t>
            </a:r>
            <a:r>
              <a:rPr lang="fr-FR" dirty="0" err="1"/>
              <a:t>children</a:t>
            </a:r>
            <a:r>
              <a:rPr lang="fr-FR" dirty="0"/>
              <a:t> and </a:t>
            </a:r>
            <a:r>
              <a:rPr lang="fr-FR" dirty="0" err="1"/>
              <a:t>women</a:t>
            </a:r>
            <a:r>
              <a:rPr lang="fr-FR" dirty="0"/>
              <a:t>, </a:t>
            </a:r>
            <a:r>
              <a:rPr lang="fr-FR" dirty="0" err="1"/>
              <a:t>number</a:t>
            </a:r>
            <a:r>
              <a:rPr lang="fr-FR" dirty="0"/>
              <a:t> of countries </a:t>
            </a:r>
            <a:r>
              <a:rPr lang="fr-FR" dirty="0" err="1"/>
              <a:t>affected</a:t>
            </a:r>
            <a:r>
              <a:rPr lang="fr-FR" dirty="0"/>
              <a:t> </a:t>
            </a:r>
            <a:endParaRPr dirty="0"/>
          </a:p>
          <a:p>
            <a:pPr marL="356547" indent="-356547">
              <a:lnSpc>
                <a:spcPct val="114999"/>
              </a:lnSpc>
              <a:spcBef>
                <a:spcPts val="1040"/>
              </a:spcBef>
              <a:buClr>
                <a:schemeClr val="dk1"/>
              </a:buClr>
              <a:buSzPts val="1200"/>
              <a:buFont typeface="Noto Sans Symbols"/>
              <a:buChar char=""/>
            </a:pPr>
            <a:r>
              <a:rPr lang="fr-FR" b="1" dirty="0" err="1"/>
              <a:t>Urgency</a:t>
            </a:r>
            <a:r>
              <a:rPr lang="fr-FR" dirty="0"/>
              <a:t> – </a:t>
            </a:r>
            <a:r>
              <a:rPr lang="fr-FR" i="1" dirty="0" err="1"/>
              <a:t>factors</a:t>
            </a:r>
            <a:r>
              <a:rPr lang="fr-FR" dirty="0"/>
              <a:t>: importance of population </a:t>
            </a:r>
            <a:r>
              <a:rPr lang="fr-FR" dirty="0" err="1"/>
              <a:t>displacement</a:t>
            </a:r>
            <a:r>
              <a:rPr lang="fr-FR" dirty="0"/>
              <a:t>, </a:t>
            </a:r>
            <a:r>
              <a:rPr lang="fr-FR" dirty="0" err="1"/>
              <a:t>intensity</a:t>
            </a:r>
            <a:r>
              <a:rPr lang="fr-FR" dirty="0"/>
              <a:t> of </a:t>
            </a:r>
            <a:r>
              <a:rPr lang="fr-FR" dirty="0" err="1"/>
              <a:t>armed</a:t>
            </a:r>
            <a:r>
              <a:rPr lang="fr-FR" dirty="0"/>
              <a:t> </a:t>
            </a:r>
            <a:r>
              <a:rPr lang="fr-FR" dirty="0" err="1"/>
              <a:t>conflict</a:t>
            </a:r>
            <a:r>
              <a:rPr lang="fr-FR" dirty="0"/>
              <a:t> (</a:t>
            </a:r>
            <a:r>
              <a:rPr lang="fr-FR" b="1" dirty="0"/>
              <a:t>importance </a:t>
            </a:r>
            <a:r>
              <a:rPr lang="fr-FR" b="1" dirty="0" err="1"/>
              <a:t>requiring</a:t>
            </a:r>
            <a:r>
              <a:rPr lang="fr-FR" b="1" dirty="0"/>
              <a:t> </a:t>
            </a:r>
            <a:r>
              <a:rPr lang="fr-FR" b="1" dirty="0" err="1"/>
              <a:t>swift</a:t>
            </a:r>
            <a:r>
              <a:rPr lang="fr-FR" b="1" dirty="0"/>
              <a:t> action</a:t>
            </a:r>
            <a:r>
              <a:rPr lang="fr-FR" dirty="0"/>
              <a:t>)</a:t>
            </a:r>
            <a:endParaRPr dirty="0"/>
          </a:p>
          <a:p>
            <a:pPr marL="356547" indent="-356547">
              <a:lnSpc>
                <a:spcPct val="114999"/>
              </a:lnSpc>
              <a:spcBef>
                <a:spcPts val="1040"/>
              </a:spcBef>
              <a:buClr>
                <a:schemeClr val="dk1"/>
              </a:buClr>
              <a:buSzPts val="1200"/>
              <a:buFont typeface="Noto Sans Symbols"/>
              <a:buChar char=""/>
            </a:pPr>
            <a:r>
              <a:rPr lang="fr-FR" b="1" dirty="0" err="1"/>
              <a:t>Complexity</a:t>
            </a:r>
            <a:r>
              <a:rPr lang="fr-FR" dirty="0"/>
              <a:t> – </a:t>
            </a:r>
            <a:r>
              <a:rPr lang="fr-FR" i="1" dirty="0" err="1"/>
              <a:t>factors</a:t>
            </a:r>
            <a:r>
              <a:rPr lang="fr-FR" dirty="0"/>
              <a:t>: multi </a:t>
            </a:r>
            <a:r>
              <a:rPr lang="fr-FR" dirty="0" err="1"/>
              <a:t>layered</a:t>
            </a:r>
            <a:r>
              <a:rPr lang="fr-FR" dirty="0"/>
              <a:t> emergency, multiple </a:t>
            </a:r>
            <a:r>
              <a:rPr lang="fr-FR" dirty="0" err="1"/>
              <a:t>affected</a:t>
            </a:r>
            <a:r>
              <a:rPr lang="fr-FR" dirty="0"/>
              <a:t> countries/</a:t>
            </a:r>
            <a:r>
              <a:rPr lang="fr-FR" dirty="0" err="1"/>
              <a:t>across</a:t>
            </a:r>
            <a:r>
              <a:rPr lang="fr-FR" dirty="0"/>
              <a:t> </a:t>
            </a:r>
            <a:r>
              <a:rPr lang="fr-FR" dirty="0" err="1"/>
              <a:t>regions</a:t>
            </a:r>
            <a:r>
              <a:rPr lang="fr-FR" dirty="0"/>
              <a:t>, </a:t>
            </a:r>
            <a:r>
              <a:rPr lang="fr-FR" b="1" dirty="0" err="1"/>
              <a:t>presence</a:t>
            </a:r>
            <a:r>
              <a:rPr lang="fr-FR" b="1" dirty="0"/>
              <a:t> of a multitude of </a:t>
            </a:r>
            <a:r>
              <a:rPr lang="fr-FR" b="1" dirty="0" err="1"/>
              <a:t>actors</a:t>
            </a:r>
            <a:r>
              <a:rPr lang="fr-FR" dirty="0"/>
              <a:t>, </a:t>
            </a:r>
            <a:r>
              <a:rPr lang="fr-FR" dirty="0" err="1"/>
              <a:t>lack</a:t>
            </a:r>
            <a:r>
              <a:rPr lang="fr-FR" dirty="0"/>
              <a:t> of </a:t>
            </a:r>
            <a:r>
              <a:rPr lang="fr-FR" dirty="0" err="1"/>
              <a:t>humanitarian</a:t>
            </a:r>
            <a:r>
              <a:rPr lang="fr-FR" dirty="0"/>
              <a:t> </a:t>
            </a:r>
            <a:r>
              <a:rPr lang="fr-FR" dirty="0" err="1"/>
              <a:t>access</a:t>
            </a:r>
            <a:r>
              <a:rPr lang="fr-FR" dirty="0"/>
              <a:t>, </a:t>
            </a:r>
            <a:r>
              <a:rPr lang="fr-FR" b="1" dirty="0"/>
              <a:t>high </a:t>
            </a:r>
            <a:r>
              <a:rPr lang="fr-FR" b="1" dirty="0" err="1"/>
              <a:t>security</a:t>
            </a:r>
            <a:r>
              <a:rPr lang="fr-FR" b="1" dirty="0"/>
              <a:t> </a:t>
            </a:r>
            <a:r>
              <a:rPr lang="fr-FR" b="1" dirty="0" err="1"/>
              <a:t>risks</a:t>
            </a:r>
            <a:r>
              <a:rPr lang="fr-FR" b="1" dirty="0"/>
              <a:t> to staff </a:t>
            </a:r>
            <a:endParaRPr b="1" dirty="0"/>
          </a:p>
          <a:p>
            <a:pPr marL="356547" indent="-356547">
              <a:lnSpc>
                <a:spcPct val="114999"/>
              </a:lnSpc>
              <a:spcBef>
                <a:spcPts val="1040"/>
              </a:spcBef>
              <a:buClr>
                <a:schemeClr val="dk1"/>
              </a:buClr>
              <a:buSzPts val="1200"/>
              <a:buFont typeface="Noto Sans Symbols"/>
              <a:buChar char=""/>
            </a:pPr>
            <a:r>
              <a:rPr lang="fr-FR" b="1" dirty="0" err="1"/>
              <a:t>Capacity</a:t>
            </a:r>
            <a:r>
              <a:rPr lang="fr-FR" dirty="0"/>
              <a:t> – </a:t>
            </a:r>
            <a:r>
              <a:rPr lang="fr-FR" i="1" dirty="0" err="1"/>
              <a:t>factors</a:t>
            </a:r>
            <a:r>
              <a:rPr lang="fr-FR" dirty="0"/>
              <a:t>: </a:t>
            </a:r>
            <a:r>
              <a:rPr lang="fr-FR" dirty="0" err="1"/>
              <a:t>low</a:t>
            </a:r>
            <a:r>
              <a:rPr lang="fr-FR" dirty="0"/>
              <a:t> </a:t>
            </a:r>
            <a:r>
              <a:rPr lang="fr-FR" b="1" dirty="0"/>
              <a:t>national </a:t>
            </a:r>
            <a:r>
              <a:rPr lang="fr-FR" dirty="0" err="1"/>
              <a:t>response</a:t>
            </a:r>
            <a:r>
              <a:rPr lang="fr-FR" dirty="0"/>
              <a:t> </a:t>
            </a:r>
            <a:r>
              <a:rPr lang="fr-FR" dirty="0" err="1"/>
              <a:t>capacity</a:t>
            </a:r>
            <a:r>
              <a:rPr lang="fr-FR" dirty="0"/>
              <a:t>, </a:t>
            </a:r>
            <a:r>
              <a:rPr lang="fr-FR" dirty="0" err="1"/>
              <a:t>weak</a:t>
            </a:r>
            <a:r>
              <a:rPr lang="fr-FR" dirty="0"/>
              <a:t>/fragile state, </a:t>
            </a:r>
            <a:r>
              <a:rPr lang="fr-FR" dirty="0" err="1"/>
              <a:t>needs</a:t>
            </a:r>
            <a:r>
              <a:rPr lang="fr-FR" dirty="0"/>
              <a:t> </a:t>
            </a:r>
            <a:r>
              <a:rPr lang="fr-FR" dirty="0" err="1"/>
              <a:t>outweigh</a:t>
            </a:r>
            <a:r>
              <a:rPr lang="fr-FR" dirty="0"/>
              <a:t> the </a:t>
            </a:r>
            <a:r>
              <a:rPr lang="fr-FR" dirty="0" err="1"/>
              <a:t>capacity</a:t>
            </a:r>
            <a:r>
              <a:rPr lang="fr-FR" dirty="0"/>
              <a:t> of CO/ RO to </a:t>
            </a:r>
            <a:r>
              <a:rPr lang="fr-FR" dirty="0" err="1"/>
              <a:t>respond</a:t>
            </a:r>
            <a:endParaRPr dirty="0"/>
          </a:p>
        </p:txBody>
      </p:sp>
      <p:sp>
        <p:nvSpPr>
          <p:cNvPr id="144" name="Google Shape;144;p6:notes"/>
          <p:cNvSpPr txBox="1">
            <a:spLocks noGrp="1"/>
          </p:cNvSpPr>
          <p:nvPr>
            <p:ph type="sldNum" idx="12"/>
          </p:nvPr>
        </p:nvSpPr>
        <p:spPr>
          <a:xfrm>
            <a:off x="4068249" y="8982246"/>
            <a:ext cx="3112285" cy="474477"/>
          </a:xfrm>
          <a:prstGeom prst="rect">
            <a:avLst/>
          </a:prstGeom>
          <a:noFill/>
          <a:ln>
            <a:noFill/>
          </a:ln>
        </p:spPr>
        <p:txBody>
          <a:bodyPr spcFirstLastPara="1" wrap="square" lIns="95064" tIns="47519" rIns="95064" bIns="47519" anchor="b" anchorCtr="0">
            <a:noAutofit/>
          </a:bodyPr>
          <a:lstStyle/>
          <a:p>
            <a:pPr marL="0" marR="0" lvl="0" indent="0" algn="r" defTabSz="950793"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fr-FR" sz="15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50793" rtl="0" eaLnBrk="1" fontAlgn="auto" latinLnBrk="0" hangingPunct="1">
                <a:lnSpc>
                  <a:spcPct val="100000"/>
                </a:lnSpc>
                <a:spcBef>
                  <a:spcPts val="0"/>
                </a:spcBef>
                <a:spcAft>
                  <a:spcPts val="0"/>
                </a:spcAft>
                <a:buClr>
                  <a:srgbClr val="000000"/>
                </a:buClr>
                <a:buSzTx/>
                <a:buFontTx/>
                <a:buNone/>
                <a:tabLst/>
                <a:defRPr/>
              </a:pPr>
              <a:t>5</a:t>
            </a:fld>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a:spLocks noGrp="1" noRot="1" noChangeAspect="1"/>
          </p:cNvSpPr>
          <p:nvPr>
            <p:ph type="sldImg" idx="2"/>
          </p:nvPr>
        </p:nvSpPr>
        <p:spPr>
          <a:xfrm>
            <a:off x="755650" y="1182688"/>
            <a:ext cx="5670550" cy="31908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7:notes"/>
          <p:cNvSpPr txBox="1">
            <a:spLocks noGrp="1"/>
          </p:cNvSpPr>
          <p:nvPr>
            <p:ph type="body" idx="1"/>
          </p:nvPr>
        </p:nvSpPr>
        <p:spPr>
          <a:xfrm>
            <a:off x="718220" y="4551048"/>
            <a:ext cx="5745757" cy="3723584"/>
          </a:xfrm>
          <a:prstGeom prst="rect">
            <a:avLst/>
          </a:prstGeom>
          <a:noFill/>
          <a:ln>
            <a:noFill/>
          </a:ln>
        </p:spPr>
        <p:txBody>
          <a:bodyPr spcFirstLastPara="1" wrap="square" lIns="95064" tIns="47519" rIns="95064" bIns="47519" anchor="t" anchorCtr="0">
            <a:noAutofit/>
          </a:bodyPr>
          <a:lstStyle/>
          <a:p>
            <a:pPr>
              <a:lnSpc>
                <a:spcPct val="114999"/>
              </a:lnSpc>
              <a:spcBef>
                <a:spcPts val="1040"/>
              </a:spcBef>
            </a:pPr>
            <a:r>
              <a:rPr lang="en-US" dirty="0"/>
              <a:t>UNICEF has 3 levels of response to an emergency:</a:t>
            </a:r>
          </a:p>
          <a:p>
            <a:pPr>
              <a:lnSpc>
                <a:spcPct val="114999"/>
              </a:lnSpc>
              <a:spcBef>
                <a:spcPts val="1040"/>
              </a:spcBef>
            </a:pPr>
            <a:r>
              <a:rPr lang="en-US" b="1" dirty="0"/>
              <a:t>LEVEL 1 EMERGENCY RESPONSE:</a:t>
            </a:r>
            <a:r>
              <a:rPr lang="en-US" dirty="0"/>
              <a:t> CO can respond using its own staff, funding, supplies and other resources, and the usual RO/HQ support. </a:t>
            </a:r>
          </a:p>
          <a:p>
            <a:pPr defTabSz="950793">
              <a:lnSpc>
                <a:spcPct val="114999"/>
              </a:lnSpc>
            </a:pPr>
            <a:r>
              <a:rPr lang="en-US" dirty="0"/>
              <a:t>A stand-alone HAC can be either single-country or multi-country (e.g. migration, refugee or natural disaster-related HACs). It does not cover general regional HACs</a:t>
            </a:r>
          </a:p>
          <a:p>
            <a:pPr>
              <a:lnSpc>
                <a:spcPct val="114999"/>
              </a:lnSpc>
            </a:pPr>
            <a:r>
              <a:rPr lang="en-US" b="1" dirty="0"/>
              <a:t>LEVEL 2 EMERGENCY RESPONSE:</a:t>
            </a:r>
            <a:r>
              <a:rPr lang="en-US" dirty="0"/>
              <a:t> CO needs additional support from other parts of the </a:t>
            </a:r>
            <a:r>
              <a:rPr lang="en-US" dirty="0" err="1"/>
              <a:t>organisation</a:t>
            </a:r>
            <a:r>
              <a:rPr lang="en-US" dirty="0"/>
              <a:t> (HQ, RO and other COs) to scale up and respond to the crisis. The RD will provide leadership and RO support.</a:t>
            </a:r>
          </a:p>
          <a:p>
            <a:pPr>
              <a:lnSpc>
                <a:spcPct val="114999"/>
              </a:lnSpc>
            </a:pPr>
            <a:r>
              <a:rPr lang="en-US" b="1" dirty="0"/>
              <a:t>LEVEL 3 EMERGENCY RESPONSE:</a:t>
            </a:r>
            <a:r>
              <a:rPr lang="en-US" dirty="0"/>
              <a:t> The Executive Director declares that </a:t>
            </a:r>
            <a:r>
              <a:rPr lang="en-US" dirty="0" err="1"/>
              <a:t>organisation</a:t>
            </a:r>
            <a:r>
              <a:rPr lang="en-US" dirty="0"/>
              <a:t>-wide </a:t>
            </a:r>
            <a:r>
              <a:rPr lang="en-US" dirty="0" err="1"/>
              <a:t>mobilisation</a:t>
            </a:r>
            <a:r>
              <a:rPr lang="en-US" dirty="0"/>
              <a:t> is needed to scale up and respond and appoints a Global Emergency Coordinator (GEC) </a:t>
            </a:r>
          </a:p>
          <a:p>
            <a:br>
              <a:rPr lang="en-GB" dirty="0"/>
            </a:br>
            <a:r>
              <a:rPr lang="en-US" dirty="0"/>
              <a:t>• Complex emergency: A humanitarian crisis in a country, region or society where there is a significant or total breakdown of authority resulting from internal or external conflict and which requires an international response that extends beyond the mandate or capacity of any single agency.  </a:t>
            </a:r>
          </a:p>
          <a:p>
            <a:r>
              <a:rPr lang="en-US" dirty="0"/>
              <a:t>• Protracted emergency: Major humanitarian crisis in which a large proportion of a population in a country is vulnerable to death, disease or disruption of their livelihood over a significant period of time.  </a:t>
            </a:r>
          </a:p>
          <a:p>
            <a:r>
              <a:rPr lang="en-US" dirty="0"/>
              <a:t>• Sudden-onset emergency: Humanitarian crisis for which there is little or no warning.</a:t>
            </a:r>
          </a:p>
          <a:p>
            <a:endParaRPr dirty="0"/>
          </a:p>
        </p:txBody>
      </p:sp>
      <p:sp>
        <p:nvSpPr>
          <p:cNvPr id="155" name="Google Shape;155;p7:notes"/>
          <p:cNvSpPr txBox="1">
            <a:spLocks noGrp="1"/>
          </p:cNvSpPr>
          <p:nvPr>
            <p:ph type="sldNum" idx="12"/>
          </p:nvPr>
        </p:nvSpPr>
        <p:spPr>
          <a:xfrm>
            <a:off x="4068249" y="8982246"/>
            <a:ext cx="3112285" cy="474477"/>
          </a:xfrm>
          <a:prstGeom prst="rect">
            <a:avLst/>
          </a:prstGeom>
          <a:noFill/>
          <a:ln>
            <a:noFill/>
          </a:ln>
        </p:spPr>
        <p:txBody>
          <a:bodyPr spcFirstLastPara="1" wrap="square" lIns="95064" tIns="47519" rIns="95064" bIns="47519" anchor="b" anchorCtr="0">
            <a:noAutofit/>
          </a:bodyPr>
          <a:lstStyle/>
          <a:p>
            <a:pPr marL="0" marR="0" lvl="0" indent="0" algn="r" defTabSz="950793"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fr-FR" sz="15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50793" rtl="0" eaLnBrk="1" fontAlgn="auto" latinLnBrk="0" hangingPunct="1">
                <a:lnSpc>
                  <a:spcPct val="100000"/>
                </a:lnSpc>
                <a:spcBef>
                  <a:spcPts val="0"/>
                </a:spcBef>
                <a:spcAft>
                  <a:spcPts val="0"/>
                </a:spcAft>
                <a:buClr>
                  <a:srgbClr val="000000"/>
                </a:buClr>
                <a:buSzTx/>
                <a:buFontTx/>
                <a:buNone/>
                <a:tabLst/>
                <a:defRPr/>
              </a:pPr>
              <a:t>6</a:t>
            </a:fld>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93"/>
            <a:r>
              <a:rPr lang="en-AU" sz="1900" b="1" dirty="0">
                <a:latin typeface="Tahoma" panose="020B0604030504040204" pitchFamily="34" charset="0"/>
                <a:ea typeface="Times New Roman" panose="02020603050405020304" pitchFamily="18" charset="0"/>
                <a:cs typeface="Times New Roman" panose="02020603050405020304" pitchFamily="18" charset="0"/>
              </a:rPr>
              <a:t>UNICEF is not a funding agency, but it mobilizes resource partners to advocate for additional funding.</a:t>
            </a:r>
            <a:endParaRPr lang="en-US" sz="1900" b="1"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 Timely Response: </a:t>
            </a:r>
            <a:r>
              <a:rPr lang="en-US" b="1" dirty="0"/>
              <a:t>Partnerships</a:t>
            </a:r>
            <a:r>
              <a:rPr lang="en-US" dirty="0"/>
              <a:t> will enable a rapid response to disasters triggered by early warning systems, ensuring immediate action for clean water, sanitation, and hygiene in affected areas. </a:t>
            </a:r>
          </a:p>
          <a:p>
            <a:r>
              <a:rPr lang="en-US" dirty="0"/>
              <a:t>• Resource Mobilization: Prearranged response mechanisms through CSO partners are expected to </a:t>
            </a:r>
            <a:r>
              <a:rPr lang="en-US" b="1" dirty="0"/>
              <a:t>leverage additional financing to support partners from UNICEF donors</a:t>
            </a:r>
            <a:r>
              <a:rPr lang="en-US" dirty="0"/>
              <a:t>. </a:t>
            </a:r>
          </a:p>
          <a:p>
            <a:r>
              <a:rPr lang="en-US" dirty="0"/>
              <a:t>• Strengthened Local Capacities: </a:t>
            </a:r>
            <a:r>
              <a:rPr lang="en-US" b="1" dirty="0"/>
              <a:t>Partnerships empower communities, involve them in decision-making, and enhance their knowledge and skills for proactive disaster protection</a:t>
            </a:r>
            <a:r>
              <a:rPr lang="en-US" dirty="0"/>
              <a:t>. </a:t>
            </a:r>
          </a:p>
          <a:p>
            <a:r>
              <a:rPr lang="en-US" dirty="0"/>
              <a:t>• Knowledge Sharing and Learning: Partnerships </a:t>
            </a:r>
            <a:r>
              <a:rPr lang="en-US" b="1" dirty="0"/>
              <a:t>facilitate the exchange of best practices</a:t>
            </a:r>
            <a:r>
              <a:rPr lang="en-US" dirty="0"/>
              <a:t>, strengthening the region's capacity to anticipate, respond to, and recover from WASH challenges.</a:t>
            </a:r>
          </a:p>
          <a:p>
            <a:endParaRPr lang="en-US" dirty="0"/>
          </a:p>
        </p:txBody>
      </p:sp>
      <p:sp>
        <p:nvSpPr>
          <p:cNvPr id="4" name="Slide Number Placeholder 3"/>
          <p:cNvSpPr>
            <a:spLocks noGrp="1"/>
          </p:cNvSpPr>
          <p:nvPr>
            <p:ph type="sldNum" sz="quarter" idx="10"/>
          </p:nvPr>
        </p:nvSpPr>
        <p:spPr/>
        <p:txBody>
          <a:bodyPr/>
          <a:lstStyle/>
          <a:p>
            <a:pPr defTabSz="950793">
              <a:defRPr/>
            </a:pPr>
            <a:fld id="{6FDEDD1D-32EF-7E4C-9FE8-590D5729B5C5}" type="slidenum">
              <a:rPr lang="en-US">
                <a:solidFill>
                  <a:prstClr val="black"/>
                </a:solidFill>
                <a:latin typeface="Calibri" panose="020F0502020204030204"/>
              </a:rPr>
              <a:pPr defTabSz="950793">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3992205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11F2D-AC31-4309-9A06-E3E1C6167C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6533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Competitive bidding is not required, it is allowed to solicit an offer directly from a single source. All </a:t>
            </a:r>
            <a:r>
              <a:rPr lang="en-US" b="1" dirty="0"/>
              <a:t>simplifications applicable to procurement</a:t>
            </a:r>
            <a:r>
              <a:rPr lang="en-US" dirty="0"/>
              <a:t>…</a:t>
            </a:r>
          </a:p>
        </p:txBody>
      </p:sp>
      <p:sp>
        <p:nvSpPr>
          <p:cNvPr id="4" name="Slide Number Placeholder 3"/>
          <p:cNvSpPr>
            <a:spLocks noGrp="1"/>
          </p:cNvSpPr>
          <p:nvPr>
            <p:ph type="sldNum" sz="quarter" idx="10"/>
          </p:nvPr>
        </p:nvSpPr>
        <p:spPr/>
        <p:txBody>
          <a:bodyPr/>
          <a:lstStyle/>
          <a:p>
            <a:pPr marL="0" marR="0" lvl="0" indent="0" algn="r" defTabSz="950793" rtl="0" eaLnBrk="1" fontAlgn="auto" latinLnBrk="0" hangingPunct="1">
              <a:lnSpc>
                <a:spcPct val="100000"/>
              </a:lnSpc>
              <a:spcBef>
                <a:spcPts val="0"/>
              </a:spcBef>
              <a:spcAft>
                <a:spcPts val="0"/>
              </a:spcAft>
              <a:buClrTx/>
              <a:buSzTx/>
              <a:buFontTx/>
              <a:buNone/>
              <a:tabLst/>
              <a:defRPr/>
            </a:pPr>
            <a:fld id="{6FDEDD1D-32EF-7E4C-9FE8-590D5729B5C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50793"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9120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11F2D-AC31-4309-9A06-E3E1C6167C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9190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WASH (water, sanitation and hygiene) and Dignity Kit is a vital part of UNICEF’s work during crisis to meet the basic needs of children and their families, ensuring clean water, accessible sanitation facilities, and good hygiene practices in schools, health centers and urban settings.</a:t>
            </a:r>
          </a:p>
          <a:p>
            <a:endParaRPr lang="en-US" dirty="0"/>
          </a:p>
          <a:p>
            <a:r>
              <a:rPr lang="en-US" dirty="0"/>
              <a:t>2 x S5007311 - </a:t>
            </a:r>
            <a:r>
              <a:rPr lang="en-US" b="1" dirty="0"/>
              <a:t>Water </a:t>
            </a:r>
            <a:r>
              <a:rPr lang="en-US" b="1" dirty="0" err="1"/>
              <a:t>cont,PVC</a:t>
            </a:r>
            <a:r>
              <a:rPr lang="en-US" b="1" dirty="0"/>
              <a:t>/PE</a:t>
            </a:r>
            <a:r>
              <a:rPr lang="en-US" dirty="0"/>
              <a:t>,10l,collaps.,w/o logo 1 x S5007315 - </a:t>
            </a:r>
            <a:r>
              <a:rPr lang="en-US" b="1" dirty="0" err="1"/>
              <a:t>Bucket,HDPE,with</a:t>
            </a:r>
            <a:r>
              <a:rPr lang="en-US" b="1" dirty="0"/>
              <a:t> lid,14 </a:t>
            </a:r>
            <a:r>
              <a:rPr lang="en-US" b="1" dirty="0" err="1"/>
              <a:t>litre</a:t>
            </a:r>
            <a:r>
              <a:rPr lang="en-US" b="1" dirty="0"/>
              <a:t> </a:t>
            </a:r>
            <a:r>
              <a:rPr lang="en-US" dirty="0"/>
              <a:t>12 x S0552000 - </a:t>
            </a:r>
            <a:r>
              <a:rPr lang="en-US" b="1" dirty="0"/>
              <a:t>Soap,toilet,bar,approx.110g,</a:t>
            </a:r>
            <a:r>
              <a:rPr lang="en-US" dirty="0"/>
              <a:t>wrapped 1 x S5006286 - </a:t>
            </a:r>
            <a:r>
              <a:rPr lang="en-US" b="1" dirty="0"/>
              <a:t>Torch, handheld, self- powered </a:t>
            </a:r>
            <a:r>
              <a:rPr lang="en-US" dirty="0"/>
              <a:t>1 x S5006275 - </a:t>
            </a:r>
            <a:r>
              <a:rPr lang="en-US" b="1" dirty="0"/>
              <a:t>Child potty </a:t>
            </a:r>
            <a:r>
              <a:rPr lang="en-US" dirty="0"/>
              <a:t>2 x S5006276 - </a:t>
            </a:r>
            <a:r>
              <a:rPr lang="en-US" b="1" dirty="0"/>
              <a:t>Multipurpose Cloth, cotton</a:t>
            </a:r>
            <a:r>
              <a:rPr lang="en-US" dirty="0"/>
              <a:t>, 1x1.5m 2 x S5006271 - </a:t>
            </a:r>
            <a:r>
              <a:rPr lang="en-US" b="1" dirty="0"/>
              <a:t>Reusable menstrual </a:t>
            </a:r>
            <a:r>
              <a:rPr lang="en-US" b="1" dirty="0" err="1"/>
              <a:t>Pads,</a:t>
            </a:r>
            <a:r>
              <a:rPr lang="en-US" dirty="0" err="1"/>
              <a:t>kit</a:t>
            </a:r>
            <a:r>
              <a:rPr lang="en-US" dirty="0"/>
              <a:t> 2 x S5006282 - </a:t>
            </a:r>
            <a:r>
              <a:rPr lang="en-US" b="1" dirty="0"/>
              <a:t>Sanitary </a:t>
            </a:r>
            <a:r>
              <a:rPr lang="en-US" b="1" dirty="0" err="1"/>
              <a:t>pads,female,w</a:t>
            </a:r>
            <a:r>
              <a:rPr lang="en-US" b="1" dirty="0"/>
              <a:t>/</a:t>
            </a:r>
            <a:r>
              <a:rPr lang="en-US" b="1" dirty="0" err="1"/>
              <a:t>wings,disposables</a:t>
            </a:r>
            <a:r>
              <a:rPr lang="en-US" b="1" dirty="0"/>
              <a:t> </a:t>
            </a:r>
            <a:r>
              <a:rPr lang="en-US" dirty="0"/>
              <a:t>1 x S5006313 - </a:t>
            </a:r>
            <a:r>
              <a:rPr lang="en-US" b="1" dirty="0"/>
              <a:t>Whistle, for safety use, metal </a:t>
            </a:r>
            <a:r>
              <a:rPr lang="en-US" dirty="0"/>
              <a:t>1 x S5006283 - </a:t>
            </a:r>
            <a:r>
              <a:rPr lang="en-US" b="1" dirty="0" err="1"/>
              <a:t>Underwear,female</a:t>
            </a:r>
            <a:r>
              <a:rPr lang="en-US" b="1" dirty="0"/>
              <a:t> </a:t>
            </a:r>
            <a:r>
              <a:rPr lang="en-US" b="1" dirty="0" err="1"/>
              <a:t>panties</a:t>
            </a:r>
            <a:r>
              <a:rPr lang="en-US" dirty="0" err="1"/>
              <a:t>,qty</a:t>
            </a:r>
            <a:r>
              <a:rPr lang="en-US" dirty="0"/>
              <a:t> 3x3 (S, M, L) 1 x S5006288 - </a:t>
            </a:r>
            <a:r>
              <a:rPr lang="en-US" b="1" dirty="0"/>
              <a:t>Laundry detergent, 1.5kg </a:t>
            </a:r>
            <a:r>
              <a:rPr lang="en-US" dirty="0"/>
              <a:t>1 x S5006124 - </a:t>
            </a:r>
            <a:r>
              <a:rPr lang="en-US" b="1" dirty="0"/>
              <a:t>Flyer 1p guide </a:t>
            </a:r>
            <a:r>
              <a:rPr lang="en-US" b="1" dirty="0" err="1"/>
              <a:t>WASH&amp;DignityKit,firstResp</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11F2D-AC31-4309-9A06-E3E1C6167C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7823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DFFA1-8B28-41DC-BE42-C178AB20F5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4E540C-3AE2-4916-8154-AF71AE9C3B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B1652A-5B38-4EAE-9024-1D3FCCE9BAA9}"/>
              </a:ext>
            </a:extLst>
          </p:cNvPr>
          <p:cNvSpPr>
            <a:spLocks noGrp="1"/>
          </p:cNvSpPr>
          <p:nvPr>
            <p:ph type="dt" sz="half" idx="10"/>
          </p:nvPr>
        </p:nvSpPr>
        <p:spPr/>
        <p:txBody>
          <a:bodyPr/>
          <a:lstStyle/>
          <a:p>
            <a:fld id="{6759E47D-A1BD-4453-BEEB-B834D579A2CE}" type="datetimeFigureOut">
              <a:rPr lang="en-US" smtClean="0"/>
              <a:t>10/26/2023</a:t>
            </a:fld>
            <a:endParaRPr lang="en-US"/>
          </a:p>
        </p:txBody>
      </p:sp>
      <p:sp>
        <p:nvSpPr>
          <p:cNvPr id="5" name="Footer Placeholder 4">
            <a:extLst>
              <a:ext uri="{FF2B5EF4-FFF2-40B4-BE49-F238E27FC236}">
                <a16:creationId xmlns:a16="http://schemas.microsoft.com/office/drawing/2014/main" id="{2BCF1D79-A1A1-4DA7-B75E-634D1C597E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A73881-2574-43C5-8E7A-725CBBFE2E3F}"/>
              </a:ext>
            </a:extLst>
          </p:cNvPr>
          <p:cNvSpPr>
            <a:spLocks noGrp="1"/>
          </p:cNvSpPr>
          <p:nvPr>
            <p:ph type="sldNum" sz="quarter" idx="12"/>
          </p:nvPr>
        </p:nvSpPr>
        <p:spPr/>
        <p:txBody>
          <a:bodyPr/>
          <a:lstStyle/>
          <a:p>
            <a:fld id="{21FE19CC-852C-4E84-8435-82DA45C1C24D}" type="slidenum">
              <a:rPr lang="en-US" smtClean="0"/>
              <a:t>‹#›</a:t>
            </a:fld>
            <a:endParaRPr lang="en-US"/>
          </a:p>
        </p:txBody>
      </p:sp>
    </p:spTree>
    <p:extLst>
      <p:ext uri="{BB962C8B-B14F-4D97-AF65-F5344CB8AC3E}">
        <p14:creationId xmlns:p14="http://schemas.microsoft.com/office/powerpoint/2010/main" val="388257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94ECE-09EE-4E89-A814-649E63BE89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C09AAF-8953-4531-99F7-E4B91B64D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18ECDB-EFC0-428A-80CE-24A44F91181A}"/>
              </a:ext>
            </a:extLst>
          </p:cNvPr>
          <p:cNvSpPr>
            <a:spLocks noGrp="1"/>
          </p:cNvSpPr>
          <p:nvPr>
            <p:ph type="dt" sz="half" idx="10"/>
          </p:nvPr>
        </p:nvSpPr>
        <p:spPr/>
        <p:txBody>
          <a:bodyPr/>
          <a:lstStyle/>
          <a:p>
            <a:fld id="{6759E47D-A1BD-4453-BEEB-B834D579A2CE}" type="datetimeFigureOut">
              <a:rPr lang="en-US" smtClean="0"/>
              <a:t>10/26/2023</a:t>
            </a:fld>
            <a:endParaRPr lang="en-US"/>
          </a:p>
        </p:txBody>
      </p:sp>
      <p:sp>
        <p:nvSpPr>
          <p:cNvPr id="5" name="Footer Placeholder 4">
            <a:extLst>
              <a:ext uri="{FF2B5EF4-FFF2-40B4-BE49-F238E27FC236}">
                <a16:creationId xmlns:a16="http://schemas.microsoft.com/office/drawing/2014/main" id="{1BD9103E-1377-4C18-A1F6-9E57E39487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0182A1-9BCB-4A4A-8052-C8678CD6EB73}"/>
              </a:ext>
            </a:extLst>
          </p:cNvPr>
          <p:cNvSpPr>
            <a:spLocks noGrp="1"/>
          </p:cNvSpPr>
          <p:nvPr>
            <p:ph type="sldNum" sz="quarter" idx="12"/>
          </p:nvPr>
        </p:nvSpPr>
        <p:spPr/>
        <p:txBody>
          <a:bodyPr/>
          <a:lstStyle/>
          <a:p>
            <a:fld id="{21FE19CC-852C-4E84-8435-82DA45C1C24D}" type="slidenum">
              <a:rPr lang="en-US" smtClean="0"/>
              <a:t>‹#›</a:t>
            </a:fld>
            <a:endParaRPr lang="en-US"/>
          </a:p>
        </p:txBody>
      </p:sp>
    </p:spTree>
    <p:extLst>
      <p:ext uri="{BB962C8B-B14F-4D97-AF65-F5344CB8AC3E}">
        <p14:creationId xmlns:p14="http://schemas.microsoft.com/office/powerpoint/2010/main" val="978184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54FBA8-FD84-4137-8016-1B7DC4D727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87501D-EC1D-4E4F-BF27-DF35A24159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E31BC-5960-41D4-A6BB-1BDB53FBB4DE}"/>
              </a:ext>
            </a:extLst>
          </p:cNvPr>
          <p:cNvSpPr>
            <a:spLocks noGrp="1"/>
          </p:cNvSpPr>
          <p:nvPr>
            <p:ph type="dt" sz="half" idx="10"/>
          </p:nvPr>
        </p:nvSpPr>
        <p:spPr/>
        <p:txBody>
          <a:bodyPr/>
          <a:lstStyle/>
          <a:p>
            <a:fld id="{6759E47D-A1BD-4453-BEEB-B834D579A2CE}" type="datetimeFigureOut">
              <a:rPr lang="en-US" smtClean="0"/>
              <a:t>10/26/2023</a:t>
            </a:fld>
            <a:endParaRPr lang="en-US"/>
          </a:p>
        </p:txBody>
      </p:sp>
      <p:sp>
        <p:nvSpPr>
          <p:cNvPr id="5" name="Footer Placeholder 4">
            <a:extLst>
              <a:ext uri="{FF2B5EF4-FFF2-40B4-BE49-F238E27FC236}">
                <a16:creationId xmlns:a16="http://schemas.microsoft.com/office/drawing/2014/main" id="{DA6F0E82-64B5-43F9-8E27-099468FA35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BE9F05-390C-4852-8C00-27F52F35515C}"/>
              </a:ext>
            </a:extLst>
          </p:cNvPr>
          <p:cNvSpPr>
            <a:spLocks noGrp="1"/>
          </p:cNvSpPr>
          <p:nvPr>
            <p:ph type="sldNum" sz="quarter" idx="12"/>
          </p:nvPr>
        </p:nvSpPr>
        <p:spPr/>
        <p:txBody>
          <a:bodyPr/>
          <a:lstStyle/>
          <a:p>
            <a:fld id="{21FE19CC-852C-4E84-8435-82DA45C1C24D}" type="slidenum">
              <a:rPr lang="en-US" smtClean="0"/>
              <a:t>‹#›</a:t>
            </a:fld>
            <a:endParaRPr lang="en-US"/>
          </a:p>
        </p:txBody>
      </p:sp>
    </p:spTree>
    <p:extLst>
      <p:ext uri="{BB962C8B-B14F-4D97-AF65-F5344CB8AC3E}">
        <p14:creationId xmlns:p14="http://schemas.microsoft.com/office/powerpoint/2010/main" val="3973260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E7B928-FF05-4680-B9E6-9CBF46CCBEEC}"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2420525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1609336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E7B928-FF05-4680-B9E6-9CBF46CCBEEC}"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1539254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E7B928-FF05-4680-B9E6-9CBF46CCBEEC}" type="datetimeFigureOut">
              <a:rPr lang="en-US" smtClean="0"/>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2982630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E7B928-FF05-4680-B9E6-9CBF46CCBEEC}" type="datetimeFigureOut">
              <a:rPr lang="en-US" smtClean="0"/>
              <a:t>10/26/2023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1849820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E7B928-FF05-4680-B9E6-9CBF46CCBEEC}" type="datetimeFigureOut">
              <a:rPr lang="en-US" smtClean="0"/>
              <a:t>10/26/2023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2451406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7B928-FF05-4680-B9E6-9CBF46CCBEEC}" type="datetimeFigureOut">
              <a:rPr lang="en-US" smtClean="0"/>
              <a:t>10/26/2023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29583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364091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4973C-92AA-460A-9C9F-AEF98FC847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76DB87-AC15-4130-BD90-0786EC3157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105F44-C667-4BD4-8E1C-36B1BFC4A13B}"/>
              </a:ext>
            </a:extLst>
          </p:cNvPr>
          <p:cNvSpPr>
            <a:spLocks noGrp="1"/>
          </p:cNvSpPr>
          <p:nvPr>
            <p:ph type="dt" sz="half" idx="10"/>
          </p:nvPr>
        </p:nvSpPr>
        <p:spPr/>
        <p:txBody>
          <a:bodyPr/>
          <a:lstStyle/>
          <a:p>
            <a:fld id="{6759E47D-A1BD-4453-BEEB-B834D579A2CE}" type="datetimeFigureOut">
              <a:rPr lang="en-US" smtClean="0"/>
              <a:t>10/26/2023</a:t>
            </a:fld>
            <a:endParaRPr lang="en-US"/>
          </a:p>
        </p:txBody>
      </p:sp>
      <p:sp>
        <p:nvSpPr>
          <p:cNvPr id="5" name="Footer Placeholder 4">
            <a:extLst>
              <a:ext uri="{FF2B5EF4-FFF2-40B4-BE49-F238E27FC236}">
                <a16:creationId xmlns:a16="http://schemas.microsoft.com/office/drawing/2014/main" id="{53527F95-F8EB-49D2-8304-63827AC4AC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BD0A5D-7A12-4C46-AB82-BF6C6D89ADFC}"/>
              </a:ext>
            </a:extLst>
          </p:cNvPr>
          <p:cNvSpPr>
            <a:spLocks noGrp="1"/>
          </p:cNvSpPr>
          <p:nvPr>
            <p:ph type="sldNum" sz="quarter" idx="12"/>
          </p:nvPr>
        </p:nvSpPr>
        <p:spPr/>
        <p:txBody>
          <a:bodyPr/>
          <a:lstStyle/>
          <a:p>
            <a:fld id="{21FE19CC-852C-4E84-8435-82DA45C1C24D}" type="slidenum">
              <a:rPr lang="en-US" smtClean="0"/>
              <a:t>‹#›</a:t>
            </a:fld>
            <a:endParaRPr lang="en-US"/>
          </a:p>
        </p:txBody>
      </p:sp>
    </p:spTree>
    <p:extLst>
      <p:ext uri="{BB962C8B-B14F-4D97-AF65-F5344CB8AC3E}">
        <p14:creationId xmlns:p14="http://schemas.microsoft.com/office/powerpoint/2010/main" val="2296270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1550369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4108232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255986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36954A-E2AF-F34A-B75A-7C6653562536}" type="datetime1">
              <a:rPr lang="en-US" smtClean="0"/>
              <a:pPr/>
              <a:t>10/26/2023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72F2D-B2AC-6244-8A61-4DB2981BEBB5}" type="slidenum">
              <a:rPr lang="en-US" smtClean="0"/>
              <a:pPr/>
              <a:t>‹#›</a:t>
            </a:fld>
            <a:endParaRPr lang="en-US" dirty="0"/>
          </a:p>
        </p:txBody>
      </p:sp>
      <p:sp>
        <p:nvSpPr>
          <p:cNvPr id="7" name="Title 1"/>
          <p:cNvSpPr>
            <a:spLocks noGrp="1"/>
          </p:cNvSpPr>
          <p:nvPr>
            <p:ph type="ctrTitle"/>
          </p:nvPr>
        </p:nvSpPr>
        <p:spPr>
          <a:xfrm>
            <a:off x="1185316" y="312738"/>
            <a:ext cx="10363200" cy="506413"/>
          </a:xfrm>
          <a:prstGeom prst="rect">
            <a:avLst/>
          </a:prstGeom>
        </p:spPr>
        <p:txBody>
          <a:bodyPr/>
          <a:lstStyle>
            <a:lvl1pPr algn="l">
              <a:defRPr sz="2800" b="0">
                <a:solidFill>
                  <a:srgbClr val="0099FF"/>
                </a:solidFill>
                <a:latin typeface="Arial"/>
                <a:cs typeface="Arial"/>
              </a:defRPr>
            </a:lvl1pPr>
          </a:lstStyle>
          <a:p>
            <a:r>
              <a:rPr lang="en-US" dirty="0"/>
              <a:t>Click to edit Master title style</a:t>
            </a:r>
          </a:p>
        </p:txBody>
      </p:sp>
      <p:sp>
        <p:nvSpPr>
          <p:cNvPr id="9" name="Chart Placeholder 8"/>
          <p:cNvSpPr>
            <a:spLocks noGrp="1"/>
          </p:cNvSpPr>
          <p:nvPr>
            <p:ph type="chart" sz="quarter" idx="13"/>
          </p:nvPr>
        </p:nvSpPr>
        <p:spPr>
          <a:xfrm>
            <a:off x="1184609" y="2497670"/>
            <a:ext cx="10363200" cy="3162300"/>
          </a:xfrm>
          <a:prstGeom prst="rect">
            <a:avLst/>
          </a:prstGeom>
        </p:spPr>
        <p:txBody>
          <a:bodyPr vert="horz"/>
          <a:lstStyle>
            <a:lvl1pPr>
              <a:defRPr>
                <a:latin typeface="Arial"/>
                <a:cs typeface="Arial"/>
              </a:defRPr>
            </a:lvl1pPr>
          </a:lstStyle>
          <a:p>
            <a:endParaRPr lang="en-US" dirty="0"/>
          </a:p>
        </p:txBody>
      </p:sp>
      <p:sp>
        <p:nvSpPr>
          <p:cNvPr id="10" name="Text Placeholder 9"/>
          <p:cNvSpPr>
            <a:spLocks noGrp="1"/>
          </p:cNvSpPr>
          <p:nvPr>
            <p:ph type="body" sz="quarter" idx="14"/>
          </p:nvPr>
        </p:nvSpPr>
        <p:spPr>
          <a:xfrm>
            <a:off x="1184609" y="1646770"/>
            <a:ext cx="10363200" cy="800100"/>
          </a:xfrm>
          <a:prstGeom prst="rect">
            <a:avLst/>
          </a:prstGeom>
        </p:spPr>
        <p:txBody>
          <a:bodyPr vert="horz"/>
          <a:lstStyle>
            <a:lvl1pPr marL="0">
              <a:spcBef>
                <a:spcPts val="0"/>
              </a:spcBef>
              <a:buFontTx/>
              <a:buNone/>
              <a:defRPr sz="2800">
                <a:latin typeface="Arial"/>
                <a:cs typeface="Arial"/>
              </a:defRPr>
            </a:lvl1pPr>
            <a:lvl2pPr marL="0">
              <a:spcBef>
                <a:spcPts val="0"/>
              </a:spcBef>
              <a:buFontTx/>
              <a:buNone/>
              <a:defRPr sz="2800">
                <a:latin typeface="Arial"/>
                <a:cs typeface="Arial"/>
              </a:defRPr>
            </a:lvl2pPr>
            <a:lvl3pPr marL="0">
              <a:spcBef>
                <a:spcPts val="0"/>
              </a:spcBef>
              <a:buFontTx/>
              <a:buNone/>
              <a:defRPr sz="2800">
                <a:latin typeface="Arial"/>
                <a:cs typeface="Arial"/>
              </a:defRPr>
            </a:lvl3pPr>
            <a:lvl4pPr marL="0">
              <a:spcBef>
                <a:spcPts val="0"/>
              </a:spcBef>
              <a:buFontTx/>
              <a:buNone/>
              <a:defRPr sz="2800">
                <a:latin typeface="Arial"/>
                <a:cs typeface="Arial"/>
              </a:defRPr>
            </a:lvl4pPr>
            <a:lvl5pPr marL="0">
              <a:spcBef>
                <a:spcPts val="0"/>
              </a:spcBef>
              <a:buFontTx/>
              <a:buNone/>
              <a:defRPr sz="2800">
                <a:latin typeface="Arial"/>
                <a:cs typeface="Arial"/>
              </a:defRPr>
            </a:lvl5pPr>
          </a:lstStyle>
          <a:p>
            <a:pPr lvl="0"/>
            <a:r>
              <a:rPr lang="en-US" dirty="0"/>
              <a:t>Click to edit Master text styles</a:t>
            </a:r>
          </a:p>
        </p:txBody>
      </p:sp>
      <p:sp>
        <p:nvSpPr>
          <p:cNvPr id="11" name="Rectangle 2"/>
          <p:cNvSpPr>
            <a:spLocks noChangeArrowheads="1"/>
          </p:cNvSpPr>
          <p:nvPr userDrawn="1"/>
        </p:nvSpPr>
        <p:spPr bwMode="auto">
          <a:xfrm>
            <a:off x="0" y="1588"/>
            <a:ext cx="914400" cy="6856412"/>
          </a:xfrm>
          <a:prstGeom prst="rect">
            <a:avLst/>
          </a:prstGeom>
          <a:solidFill>
            <a:srgbClr val="F7941D"/>
          </a:solidFill>
          <a:ln w="9525">
            <a:noFill/>
            <a:miter lim="800000"/>
            <a:headEnd/>
            <a:tailEnd/>
          </a:ln>
        </p:spPr>
        <p:txBody>
          <a:bodyPr wrap="none" anchor="ctr">
            <a:prstTxWarp prst="textNoShape">
              <a:avLst/>
            </a:prstTxWarp>
          </a:bodyPr>
          <a:lstStyle/>
          <a:p>
            <a:endParaRPr lang="en-US" sz="1800"/>
          </a:p>
        </p:txBody>
      </p:sp>
      <p:cxnSp>
        <p:nvCxnSpPr>
          <p:cNvPr id="14" name="Straight Connector 13"/>
          <p:cNvCxnSpPr/>
          <p:nvPr userDrawn="1"/>
        </p:nvCxnSpPr>
        <p:spPr>
          <a:xfrm>
            <a:off x="1334913" y="924456"/>
            <a:ext cx="10212896" cy="1588"/>
          </a:xfrm>
          <a:prstGeom prst="line">
            <a:avLst/>
          </a:prstGeom>
          <a:ln w="50800" cap="flat" cmpd="sng" algn="ctr">
            <a:solidFill>
              <a:srgbClr val="F7941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2265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smtClean="0"/>
              <a:pPr/>
              <a:t>‹#›</a:t>
            </a:fld>
            <a:endParaRPr lang="fr-FR"/>
          </a:p>
        </p:txBody>
      </p:sp>
    </p:spTree>
    <p:extLst>
      <p:ext uri="{BB962C8B-B14F-4D97-AF65-F5344CB8AC3E}">
        <p14:creationId xmlns:p14="http://schemas.microsoft.com/office/powerpoint/2010/main" val="1013640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smtClean="0"/>
              <a:pPr/>
              <a:t>‹#›</a:t>
            </a:fld>
            <a:endParaRPr lang="fr-FR"/>
          </a:p>
        </p:txBody>
      </p:sp>
      <p:sp>
        <p:nvSpPr>
          <p:cNvPr id="25" name="Google Shape;25;p3"/>
          <p:cNvSpPr txBox="1">
            <a:spLocks noGrp="1"/>
          </p:cNvSpPr>
          <p:nvPr>
            <p:ph type="ctrTitle"/>
          </p:nvPr>
        </p:nvSpPr>
        <p:spPr>
          <a:xfrm>
            <a:off x="1185316" y="312740"/>
            <a:ext cx="10363200" cy="5064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99FF"/>
              </a:buClr>
              <a:buSzPts val="2800"/>
              <a:buFont typeface="Arial"/>
              <a:buNone/>
              <a:defRPr sz="2100" b="0">
                <a:solidFill>
                  <a:srgbClr val="0099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a:spLocks noGrp="1"/>
          </p:cNvSpPr>
          <p:nvPr>
            <p:ph type="chart" idx="2"/>
          </p:nvPr>
        </p:nvSpPr>
        <p:spPr>
          <a:xfrm>
            <a:off x="1184609" y="2497670"/>
            <a:ext cx="10363200" cy="3162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7" name="Google Shape;27;p3"/>
          <p:cNvSpPr txBox="1">
            <a:spLocks noGrp="1"/>
          </p:cNvSpPr>
          <p:nvPr>
            <p:ph type="body" idx="1"/>
          </p:nvPr>
        </p:nvSpPr>
        <p:spPr>
          <a:xfrm>
            <a:off x="1184609" y="1646770"/>
            <a:ext cx="10363200" cy="800100"/>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0"/>
              </a:spcBef>
              <a:spcAft>
                <a:spcPts val="0"/>
              </a:spcAft>
              <a:buClr>
                <a:schemeClr val="dk1"/>
              </a:buClr>
              <a:buSzPts val="2800"/>
              <a:buFont typeface="Arial"/>
              <a:buNone/>
              <a:defRPr sz="2100">
                <a:latin typeface="Arial"/>
                <a:ea typeface="Arial"/>
                <a:cs typeface="Arial"/>
                <a:sym typeface="Arial"/>
              </a:defRPr>
            </a:lvl1pPr>
            <a:lvl2pPr marL="685800" lvl="1" indent="-171450" algn="l">
              <a:lnSpc>
                <a:spcPct val="90000"/>
              </a:lnSpc>
              <a:spcBef>
                <a:spcPts val="0"/>
              </a:spcBef>
              <a:spcAft>
                <a:spcPts val="0"/>
              </a:spcAft>
              <a:buClr>
                <a:schemeClr val="dk1"/>
              </a:buClr>
              <a:buSzPts val="2800"/>
              <a:buFont typeface="Arial"/>
              <a:buNone/>
              <a:defRPr sz="2100">
                <a:latin typeface="Arial"/>
                <a:ea typeface="Arial"/>
                <a:cs typeface="Arial"/>
                <a:sym typeface="Arial"/>
              </a:defRPr>
            </a:lvl2pPr>
            <a:lvl3pPr marL="1028700" lvl="2" indent="-171450" algn="l">
              <a:lnSpc>
                <a:spcPct val="90000"/>
              </a:lnSpc>
              <a:spcBef>
                <a:spcPts val="0"/>
              </a:spcBef>
              <a:spcAft>
                <a:spcPts val="0"/>
              </a:spcAft>
              <a:buClr>
                <a:schemeClr val="dk1"/>
              </a:buClr>
              <a:buSzPts val="2800"/>
              <a:buFont typeface="Arial"/>
              <a:buNone/>
              <a:defRPr sz="2100">
                <a:latin typeface="Arial"/>
                <a:ea typeface="Arial"/>
                <a:cs typeface="Arial"/>
                <a:sym typeface="Arial"/>
              </a:defRPr>
            </a:lvl3pPr>
            <a:lvl4pPr marL="1371600" lvl="3" indent="-171450" algn="l">
              <a:lnSpc>
                <a:spcPct val="90000"/>
              </a:lnSpc>
              <a:spcBef>
                <a:spcPts val="0"/>
              </a:spcBef>
              <a:spcAft>
                <a:spcPts val="0"/>
              </a:spcAft>
              <a:buClr>
                <a:schemeClr val="dk1"/>
              </a:buClr>
              <a:buSzPts val="2800"/>
              <a:buFont typeface="Arial"/>
              <a:buNone/>
              <a:defRPr sz="2100">
                <a:latin typeface="Arial"/>
                <a:ea typeface="Arial"/>
                <a:cs typeface="Arial"/>
                <a:sym typeface="Arial"/>
              </a:defRPr>
            </a:lvl4pPr>
            <a:lvl5pPr marL="1714500" lvl="4" indent="-171450" algn="l">
              <a:lnSpc>
                <a:spcPct val="90000"/>
              </a:lnSpc>
              <a:spcBef>
                <a:spcPts val="0"/>
              </a:spcBef>
              <a:spcAft>
                <a:spcPts val="0"/>
              </a:spcAft>
              <a:buClr>
                <a:schemeClr val="dk1"/>
              </a:buClr>
              <a:buSzPts val="2800"/>
              <a:buFont typeface="Arial"/>
              <a:buNone/>
              <a:defRPr sz="2100">
                <a:latin typeface="Arial"/>
                <a:ea typeface="Arial"/>
                <a:cs typeface="Arial"/>
                <a:sym typeface="Arial"/>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8" name="Google Shape;28;p3"/>
          <p:cNvSpPr/>
          <p:nvPr/>
        </p:nvSpPr>
        <p:spPr>
          <a:xfrm>
            <a:off x="0" y="1588"/>
            <a:ext cx="914400" cy="6856412"/>
          </a:xfrm>
          <a:prstGeom prst="rect">
            <a:avLst/>
          </a:prstGeom>
          <a:solidFill>
            <a:srgbClr val="F7941D"/>
          </a:solidFill>
          <a:ln>
            <a:noFill/>
          </a:ln>
        </p:spPr>
        <p:txBody>
          <a:bodyPr spcFirstLastPara="1" wrap="square" lIns="68569" tIns="34275" rIns="68569" bIns="34275" anchor="ctr"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cxnSp>
        <p:nvCxnSpPr>
          <p:cNvPr id="29" name="Google Shape;29;p3"/>
          <p:cNvCxnSpPr/>
          <p:nvPr/>
        </p:nvCxnSpPr>
        <p:spPr>
          <a:xfrm>
            <a:off x="1334913" y="924456"/>
            <a:ext cx="10212896" cy="1588"/>
          </a:xfrm>
          <a:prstGeom prst="straightConnector1">
            <a:avLst/>
          </a:prstGeom>
          <a:noFill/>
          <a:ln w="50800" cap="flat" cmpd="sng">
            <a:solidFill>
              <a:srgbClr val="F7941D"/>
            </a:solidFill>
            <a:prstDash val="solid"/>
            <a:round/>
            <a:headEnd type="none" w="sm" len="sm"/>
            <a:tailEnd type="none" w="sm" len="sm"/>
          </a:ln>
        </p:spPr>
      </p:cxnSp>
    </p:spTree>
    <p:extLst>
      <p:ext uri="{BB962C8B-B14F-4D97-AF65-F5344CB8AC3E}">
        <p14:creationId xmlns:p14="http://schemas.microsoft.com/office/powerpoint/2010/main" val="1718799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0"/>
        <p:cNvGrpSpPr/>
        <p:nvPr/>
      </p:nvGrpSpPr>
      <p:grpSpPr>
        <a:xfrm>
          <a:off x="0" y="0"/>
          <a:ext cx="0" cy="0"/>
          <a:chOff x="0" y="0"/>
          <a:chExt cx="0" cy="0"/>
        </a:xfrm>
      </p:grpSpPr>
      <p:sp>
        <p:nvSpPr>
          <p:cNvPr id="31" name="Google Shape;31;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33" name="Google Shape;33;p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smtClean="0"/>
              <a:pPr/>
              <a:t>‹#›</a:t>
            </a:fld>
            <a:endParaRPr lang="fr-FR"/>
          </a:p>
        </p:txBody>
      </p:sp>
    </p:spTree>
    <p:extLst>
      <p:ext uri="{BB962C8B-B14F-4D97-AF65-F5344CB8AC3E}">
        <p14:creationId xmlns:p14="http://schemas.microsoft.com/office/powerpoint/2010/main" val="3348566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39" name="Google Shape;39;p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smtClean="0"/>
              <a:pPr/>
              <a:t>‹#›</a:t>
            </a:fld>
            <a:endParaRPr lang="fr-FR"/>
          </a:p>
        </p:txBody>
      </p:sp>
    </p:spTree>
    <p:extLst>
      <p:ext uri="{BB962C8B-B14F-4D97-AF65-F5344CB8AC3E}">
        <p14:creationId xmlns:p14="http://schemas.microsoft.com/office/powerpoint/2010/main" val="27417220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5" name="Google Shape;45;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smtClean="0"/>
              <a:pPr/>
              <a:t>‹#›</a:t>
            </a:fld>
            <a:endParaRPr lang="fr-FR"/>
          </a:p>
        </p:txBody>
      </p:sp>
    </p:spTree>
    <p:extLst>
      <p:ext uri="{BB962C8B-B14F-4D97-AF65-F5344CB8AC3E}">
        <p14:creationId xmlns:p14="http://schemas.microsoft.com/office/powerpoint/2010/main" val="17402245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52" name="Google Shape;52;p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53" name="Google Shape;53;p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54" name="Google Shape;54;p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55" name="Google Shape;55;p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smtClean="0"/>
              <a:pPr/>
              <a:t>‹#›</a:t>
            </a:fld>
            <a:endParaRPr lang="fr-FR"/>
          </a:p>
        </p:txBody>
      </p:sp>
    </p:spTree>
    <p:extLst>
      <p:ext uri="{BB962C8B-B14F-4D97-AF65-F5344CB8AC3E}">
        <p14:creationId xmlns:p14="http://schemas.microsoft.com/office/powerpoint/2010/main" val="3536957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3133-F18C-46E0-8260-039299573D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775702-B261-420B-A3E9-FFE56FD40F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CFF081-85B2-4D6D-80E9-C907ADDDF03A}"/>
              </a:ext>
            </a:extLst>
          </p:cNvPr>
          <p:cNvSpPr>
            <a:spLocks noGrp="1"/>
          </p:cNvSpPr>
          <p:nvPr>
            <p:ph type="dt" sz="half" idx="10"/>
          </p:nvPr>
        </p:nvSpPr>
        <p:spPr/>
        <p:txBody>
          <a:bodyPr/>
          <a:lstStyle/>
          <a:p>
            <a:fld id="{6759E47D-A1BD-4453-BEEB-B834D579A2CE}" type="datetimeFigureOut">
              <a:rPr lang="en-US" smtClean="0"/>
              <a:t>10/26/2023</a:t>
            </a:fld>
            <a:endParaRPr lang="en-US"/>
          </a:p>
        </p:txBody>
      </p:sp>
      <p:sp>
        <p:nvSpPr>
          <p:cNvPr id="5" name="Footer Placeholder 4">
            <a:extLst>
              <a:ext uri="{FF2B5EF4-FFF2-40B4-BE49-F238E27FC236}">
                <a16:creationId xmlns:a16="http://schemas.microsoft.com/office/drawing/2014/main" id="{B72434B7-2D0C-44C1-8075-AB91FDDA0B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ACB3BB-9BD2-47EE-A247-EA251986E524}"/>
              </a:ext>
            </a:extLst>
          </p:cNvPr>
          <p:cNvSpPr>
            <a:spLocks noGrp="1"/>
          </p:cNvSpPr>
          <p:nvPr>
            <p:ph type="sldNum" sz="quarter" idx="12"/>
          </p:nvPr>
        </p:nvSpPr>
        <p:spPr/>
        <p:txBody>
          <a:bodyPr/>
          <a:lstStyle/>
          <a:p>
            <a:fld id="{21FE19CC-852C-4E84-8435-82DA45C1C24D}" type="slidenum">
              <a:rPr lang="en-US" smtClean="0"/>
              <a:t>‹#›</a:t>
            </a:fld>
            <a:endParaRPr lang="en-US"/>
          </a:p>
        </p:txBody>
      </p:sp>
    </p:spTree>
    <p:extLst>
      <p:ext uri="{BB962C8B-B14F-4D97-AF65-F5344CB8AC3E}">
        <p14:creationId xmlns:p14="http://schemas.microsoft.com/office/powerpoint/2010/main" val="19592483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smtClean="0"/>
              <a:pPr/>
              <a:t>‹#›</a:t>
            </a:fld>
            <a:endParaRPr lang="fr-FR"/>
          </a:p>
        </p:txBody>
      </p:sp>
    </p:spTree>
    <p:extLst>
      <p:ext uri="{BB962C8B-B14F-4D97-AF65-F5344CB8AC3E}">
        <p14:creationId xmlns:p14="http://schemas.microsoft.com/office/powerpoint/2010/main" val="29448949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smtClean="0"/>
              <a:pPr/>
              <a:t>‹#›</a:t>
            </a:fld>
            <a:endParaRPr lang="fr-FR"/>
          </a:p>
        </p:txBody>
      </p:sp>
    </p:spTree>
    <p:extLst>
      <p:ext uri="{BB962C8B-B14F-4D97-AF65-F5344CB8AC3E}">
        <p14:creationId xmlns:p14="http://schemas.microsoft.com/office/powerpoint/2010/main" val="870703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70" name="Google Shape;70;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71" name="Google Shape;71;p1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smtClean="0"/>
              <a:pPr/>
              <a:t>‹#›</a:t>
            </a:fld>
            <a:endParaRPr lang="fr-FR"/>
          </a:p>
        </p:txBody>
      </p:sp>
    </p:spTree>
    <p:extLst>
      <p:ext uri="{BB962C8B-B14F-4D97-AF65-F5344CB8AC3E}">
        <p14:creationId xmlns:p14="http://schemas.microsoft.com/office/powerpoint/2010/main" val="3525779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1"/>
          <p:cNvSpPr>
            <a:spLocks noGrp="1"/>
          </p:cNvSpPr>
          <p:nvPr>
            <p:ph type="pic" idx="2"/>
          </p:nvPr>
        </p:nvSpPr>
        <p:spPr>
          <a:xfrm>
            <a:off x="5183188" y="987427"/>
            <a:ext cx="6172200" cy="4873625"/>
          </a:xfrm>
          <a:prstGeom prst="rect">
            <a:avLst/>
          </a:prstGeom>
          <a:noFill/>
          <a:ln>
            <a:noFill/>
          </a:ln>
        </p:spPr>
      </p:sp>
      <p:sp>
        <p:nvSpPr>
          <p:cNvPr id="77" name="Google Shape;77;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78" name="Google Shape;78;p1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smtClean="0"/>
              <a:pPr/>
              <a:t>‹#›</a:t>
            </a:fld>
            <a:endParaRPr lang="fr-FR"/>
          </a:p>
        </p:txBody>
      </p:sp>
    </p:spTree>
    <p:extLst>
      <p:ext uri="{BB962C8B-B14F-4D97-AF65-F5344CB8AC3E}">
        <p14:creationId xmlns:p14="http://schemas.microsoft.com/office/powerpoint/2010/main" val="13113022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84" name="Google Shape;84;p1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smtClean="0"/>
              <a:pPr/>
              <a:t>‹#›</a:t>
            </a:fld>
            <a:endParaRPr lang="fr-FR"/>
          </a:p>
        </p:txBody>
      </p:sp>
    </p:spTree>
    <p:extLst>
      <p:ext uri="{BB962C8B-B14F-4D97-AF65-F5344CB8AC3E}">
        <p14:creationId xmlns:p14="http://schemas.microsoft.com/office/powerpoint/2010/main" val="19635182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3"/>
          <p:cNvSpPr txBox="1">
            <a:spLocks noGrp="1"/>
          </p:cNvSpPr>
          <p:nvPr>
            <p:ph type="body" idx="1"/>
          </p:nvPr>
        </p:nvSpPr>
        <p:spPr>
          <a:xfrm rot="5400000">
            <a:off x="1799432" y="-596105"/>
            <a:ext cx="5811838" cy="77343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90" name="Google Shape;90;p1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smtClean="0"/>
              <a:pPr/>
              <a:t>‹#›</a:t>
            </a:fld>
            <a:endParaRPr lang="fr-FR"/>
          </a:p>
        </p:txBody>
      </p:sp>
    </p:spTree>
    <p:extLst>
      <p:ext uri="{BB962C8B-B14F-4D97-AF65-F5344CB8AC3E}">
        <p14:creationId xmlns:p14="http://schemas.microsoft.com/office/powerpoint/2010/main" val="3367236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36954A-E2AF-F34A-B75A-7C6653562536}" type="datetime1">
              <a:rPr lang="en-US" smtClean="0"/>
              <a:pPr/>
              <a:t>10/26/2023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72F2D-B2AC-6244-8A61-4DB2981BEBB5}" type="slidenum">
              <a:rPr lang="en-US" smtClean="0"/>
              <a:pPr/>
              <a:t>‹#›</a:t>
            </a:fld>
            <a:endParaRPr lang="en-US" dirty="0"/>
          </a:p>
        </p:txBody>
      </p:sp>
      <p:sp>
        <p:nvSpPr>
          <p:cNvPr id="7" name="Title 1"/>
          <p:cNvSpPr>
            <a:spLocks noGrp="1"/>
          </p:cNvSpPr>
          <p:nvPr>
            <p:ph type="ctrTitle"/>
          </p:nvPr>
        </p:nvSpPr>
        <p:spPr>
          <a:xfrm>
            <a:off x="1185316" y="312740"/>
            <a:ext cx="10363200" cy="506413"/>
          </a:xfrm>
          <a:prstGeom prst="rect">
            <a:avLst/>
          </a:prstGeom>
        </p:spPr>
        <p:txBody>
          <a:bodyPr/>
          <a:lstStyle>
            <a:lvl1pPr algn="l">
              <a:defRPr sz="2100" b="0">
                <a:solidFill>
                  <a:srgbClr val="0099FF"/>
                </a:solidFill>
                <a:latin typeface="Arial"/>
                <a:cs typeface="Arial"/>
              </a:defRPr>
            </a:lvl1pPr>
          </a:lstStyle>
          <a:p>
            <a:r>
              <a:rPr lang="en-US" dirty="0"/>
              <a:t>Click to edit Master title style</a:t>
            </a:r>
          </a:p>
        </p:txBody>
      </p:sp>
      <p:sp>
        <p:nvSpPr>
          <p:cNvPr id="9" name="Chart Placeholder 8"/>
          <p:cNvSpPr>
            <a:spLocks noGrp="1"/>
          </p:cNvSpPr>
          <p:nvPr>
            <p:ph type="chart" sz="quarter" idx="13"/>
          </p:nvPr>
        </p:nvSpPr>
        <p:spPr>
          <a:xfrm>
            <a:off x="1184609" y="2497670"/>
            <a:ext cx="10363200" cy="3162300"/>
          </a:xfrm>
          <a:prstGeom prst="rect">
            <a:avLst/>
          </a:prstGeom>
        </p:spPr>
        <p:txBody>
          <a:bodyPr vert="horz"/>
          <a:lstStyle>
            <a:lvl1pPr>
              <a:defRPr>
                <a:latin typeface="Arial"/>
                <a:cs typeface="Arial"/>
              </a:defRPr>
            </a:lvl1pPr>
          </a:lstStyle>
          <a:p>
            <a:endParaRPr lang="en-US" dirty="0"/>
          </a:p>
        </p:txBody>
      </p:sp>
      <p:sp>
        <p:nvSpPr>
          <p:cNvPr id="10" name="Text Placeholder 9"/>
          <p:cNvSpPr>
            <a:spLocks noGrp="1"/>
          </p:cNvSpPr>
          <p:nvPr>
            <p:ph type="body" sz="quarter" idx="14"/>
          </p:nvPr>
        </p:nvSpPr>
        <p:spPr>
          <a:xfrm>
            <a:off x="1184609" y="1646770"/>
            <a:ext cx="10363200" cy="800100"/>
          </a:xfrm>
          <a:prstGeom prst="rect">
            <a:avLst/>
          </a:prstGeom>
        </p:spPr>
        <p:txBody>
          <a:bodyPr vert="horz"/>
          <a:lstStyle>
            <a:lvl1pPr marL="0">
              <a:spcBef>
                <a:spcPts val="0"/>
              </a:spcBef>
              <a:buFontTx/>
              <a:buNone/>
              <a:defRPr sz="2100">
                <a:latin typeface="Arial"/>
                <a:cs typeface="Arial"/>
              </a:defRPr>
            </a:lvl1pPr>
            <a:lvl2pPr marL="0">
              <a:spcBef>
                <a:spcPts val="0"/>
              </a:spcBef>
              <a:buFontTx/>
              <a:buNone/>
              <a:defRPr sz="2100">
                <a:latin typeface="Arial"/>
                <a:cs typeface="Arial"/>
              </a:defRPr>
            </a:lvl2pPr>
            <a:lvl3pPr marL="0">
              <a:spcBef>
                <a:spcPts val="0"/>
              </a:spcBef>
              <a:buFontTx/>
              <a:buNone/>
              <a:defRPr sz="2100">
                <a:latin typeface="Arial"/>
                <a:cs typeface="Arial"/>
              </a:defRPr>
            </a:lvl3pPr>
            <a:lvl4pPr marL="0">
              <a:spcBef>
                <a:spcPts val="0"/>
              </a:spcBef>
              <a:buFontTx/>
              <a:buNone/>
              <a:defRPr sz="2100">
                <a:latin typeface="Arial"/>
                <a:cs typeface="Arial"/>
              </a:defRPr>
            </a:lvl4pPr>
            <a:lvl5pPr marL="0">
              <a:spcBef>
                <a:spcPts val="0"/>
              </a:spcBef>
              <a:buFontTx/>
              <a:buNone/>
              <a:defRPr sz="2100">
                <a:latin typeface="Arial"/>
                <a:cs typeface="Arial"/>
              </a:defRPr>
            </a:lvl5pPr>
          </a:lstStyle>
          <a:p>
            <a:pPr lvl="0"/>
            <a:r>
              <a:rPr lang="en-US" dirty="0"/>
              <a:t>Click to edit Master text styles</a:t>
            </a:r>
          </a:p>
        </p:txBody>
      </p:sp>
      <p:sp>
        <p:nvSpPr>
          <p:cNvPr id="11" name="Rectangle 2"/>
          <p:cNvSpPr>
            <a:spLocks noChangeArrowheads="1"/>
          </p:cNvSpPr>
          <p:nvPr userDrawn="1"/>
        </p:nvSpPr>
        <p:spPr bwMode="auto">
          <a:xfrm>
            <a:off x="0" y="1588"/>
            <a:ext cx="914400" cy="6856412"/>
          </a:xfrm>
          <a:prstGeom prst="rect">
            <a:avLst/>
          </a:prstGeom>
          <a:solidFill>
            <a:srgbClr val="F7941D"/>
          </a:solidFill>
          <a:ln w="9525">
            <a:noFill/>
            <a:miter lim="800000"/>
            <a:headEnd/>
            <a:tailEnd/>
          </a:ln>
        </p:spPr>
        <p:txBody>
          <a:bodyPr wrap="none" anchor="ctr">
            <a:prstTxWarp prst="textNoShape">
              <a:avLst/>
            </a:prstTxWarp>
          </a:bodyPr>
          <a:lstStyle/>
          <a:p>
            <a:endParaRPr lang="en-US" sz="1050"/>
          </a:p>
        </p:txBody>
      </p:sp>
      <p:cxnSp>
        <p:nvCxnSpPr>
          <p:cNvPr id="14" name="Straight Connector 13"/>
          <p:cNvCxnSpPr/>
          <p:nvPr userDrawn="1"/>
        </p:nvCxnSpPr>
        <p:spPr>
          <a:xfrm>
            <a:off x="1334913" y="924456"/>
            <a:ext cx="10212896" cy="1588"/>
          </a:xfrm>
          <a:prstGeom prst="line">
            <a:avLst/>
          </a:prstGeom>
          <a:ln w="50800" cap="flat" cmpd="sng" algn="ctr">
            <a:solidFill>
              <a:srgbClr val="F7941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9417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36954A-E2AF-F34A-B75A-7C6653562536}" type="datetime1">
              <a:rPr lang="en-US" smtClean="0"/>
              <a:pPr/>
              <a:t>10/26/2023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72F2D-B2AC-6244-8A61-4DB2981BEBB5}" type="slidenum">
              <a:rPr lang="en-US" smtClean="0"/>
              <a:pPr/>
              <a:t>‹#›</a:t>
            </a:fld>
            <a:endParaRPr lang="en-US" dirty="0"/>
          </a:p>
        </p:txBody>
      </p:sp>
      <p:sp>
        <p:nvSpPr>
          <p:cNvPr id="7" name="Title 1"/>
          <p:cNvSpPr>
            <a:spLocks noGrp="1"/>
          </p:cNvSpPr>
          <p:nvPr>
            <p:ph type="ctrTitle"/>
          </p:nvPr>
        </p:nvSpPr>
        <p:spPr>
          <a:xfrm>
            <a:off x="1185316" y="312740"/>
            <a:ext cx="10363200" cy="506413"/>
          </a:xfrm>
          <a:prstGeom prst="rect">
            <a:avLst/>
          </a:prstGeom>
        </p:spPr>
        <p:txBody>
          <a:bodyPr/>
          <a:lstStyle>
            <a:lvl1pPr algn="l">
              <a:defRPr sz="2100" b="0">
                <a:solidFill>
                  <a:srgbClr val="0099FF"/>
                </a:solidFill>
                <a:latin typeface="Arial"/>
                <a:cs typeface="Arial"/>
              </a:defRPr>
            </a:lvl1pPr>
          </a:lstStyle>
          <a:p>
            <a:r>
              <a:rPr lang="en-US" dirty="0"/>
              <a:t>Click to edit Master title style</a:t>
            </a:r>
          </a:p>
        </p:txBody>
      </p:sp>
      <p:sp>
        <p:nvSpPr>
          <p:cNvPr id="9" name="Chart Placeholder 8"/>
          <p:cNvSpPr>
            <a:spLocks noGrp="1"/>
          </p:cNvSpPr>
          <p:nvPr>
            <p:ph type="chart" sz="quarter" idx="13"/>
          </p:nvPr>
        </p:nvSpPr>
        <p:spPr>
          <a:xfrm>
            <a:off x="1184609" y="2497670"/>
            <a:ext cx="10363200" cy="3162300"/>
          </a:xfrm>
          <a:prstGeom prst="rect">
            <a:avLst/>
          </a:prstGeom>
        </p:spPr>
        <p:txBody>
          <a:bodyPr vert="horz"/>
          <a:lstStyle>
            <a:lvl1pPr>
              <a:defRPr>
                <a:latin typeface="Arial"/>
                <a:cs typeface="Arial"/>
              </a:defRPr>
            </a:lvl1pPr>
          </a:lstStyle>
          <a:p>
            <a:endParaRPr lang="en-US" dirty="0"/>
          </a:p>
        </p:txBody>
      </p:sp>
      <p:sp>
        <p:nvSpPr>
          <p:cNvPr id="10" name="Text Placeholder 9"/>
          <p:cNvSpPr>
            <a:spLocks noGrp="1"/>
          </p:cNvSpPr>
          <p:nvPr>
            <p:ph type="body" sz="quarter" idx="14"/>
          </p:nvPr>
        </p:nvSpPr>
        <p:spPr>
          <a:xfrm>
            <a:off x="1184609" y="1646770"/>
            <a:ext cx="10363200" cy="800100"/>
          </a:xfrm>
          <a:prstGeom prst="rect">
            <a:avLst/>
          </a:prstGeom>
        </p:spPr>
        <p:txBody>
          <a:bodyPr vert="horz"/>
          <a:lstStyle>
            <a:lvl1pPr marL="0">
              <a:spcBef>
                <a:spcPts val="0"/>
              </a:spcBef>
              <a:buFontTx/>
              <a:buNone/>
              <a:defRPr sz="2100">
                <a:latin typeface="Arial"/>
                <a:cs typeface="Arial"/>
              </a:defRPr>
            </a:lvl1pPr>
            <a:lvl2pPr marL="0">
              <a:spcBef>
                <a:spcPts val="0"/>
              </a:spcBef>
              <a:buFontTx/>
              <a:buNone/>
              <a:defRPr sz="2100">
                <a:latin typeface="Arial"/>
                <a:cs typeface="Arial"/>
              </a:defRPr>
            </a:lvl2pPr>
            <a:lvl3pPr marL="0">
              <a:spcBef>
                <a:spcPts val="0"/>
              </a:spcBef>
              <a:buFontTx/>
              <a:buNone/>
              <a:defRPr sz="2100">
                <a:latin typeface="Arial"/>
                <a:cs typeface="Arial"/>
              </a:defRPr>
            </a:lvl3pPr>
            <a:lvl4pPr marL="0">
              <a:spcBef>
                <a:spcPts val="0"/>
              </a:spcBef>
              <a:buFontTx/>
              <a:buNone/>
              <a:defRPr sz="2100">
                <a:latin typeface="Arial"/>
                <a:cs typeface="Arial"/>
              </a:defRPr>
            </a:lvl4pPr>
            <a:lvl5pPr marL="0">
              <a:spcBef>
                <a:spcPts val="0"/>
              </a:spcBef>
              <a:buFontTx/>
              <a:buNone/>
              <a:defRPr sz="2100">
                <a:latin typeface="Arial"/>
                <a:cs typeface="Arial"/>
              </a:defRPr>
            </a:lvl5pPr>
          </a:lstStyle>
          <a:p>
            <a:pPr lvl="0"/>
            <a:r>
              <a:rPr lang="en-US" dirty="0"/>
              <a:t>Click to edit Master text styles</a:t>
            </a:r>
          </a:p>
        </p:txBody>
      </p:sp>
      <p:sp>
        <p:nvSpPr>
          <p:cNvPr id="11" name="Rectangle 2"/>
          <p:cNvSpPr>
            <a:spLocks noChangeArrowheads="1"/>
          </p:cNvSpPr>
          <p:nvPr userDrawn="1"/>
        </p:nvSpPr>
        <p:spPr bwMode="auto">
          <a:xfrm>
            <a:off x="0" y="1588"/>
            <a:ext cx="914400" cy="6856412"/>
          </a:xfrm>
          <a:prstGeom prst="rect">
            <a:avLst/>
          </a:prstGeom>
          <a:solidFill>
            <a:srgbClr val="F7941D"/>
          </a:solidFill>
          <a:ln w="9525">
            <a:noFill/>
            <a:miter lim="800000"/>
            <a:headEnd/>
            <a:tailEnd/>
          </a:ln>
        </p:spPr>
        <p:txBody>
          <a:bodyPr wrap="none" anchor="ctr">
            <a:prstTxWarp prst="textNoShape">
              <a:avLst/>
            </a:prstTxWarp>
          </a:bodyPr>
          <a:lstStyle/>
          <a:p>
            <a:endParaRPr lang="en-US" sz="1050"/>
          </a:p>
        </p:txBody>
      </p:sp>
      <p:cxnSp>
        <p:nvCxnSpPr>
          <p:cNvPr id="14" name="Straight Connector 13"/>
          <p:cNvCxnSpPr/>
          <p:nvPr userDrawn="1"/>
        </p:nvCxnSpPr>
        <p:spPr>
          <a:xfrm>
            <a:off x="1334913" y="924456"/>
            <a:ext cx="10212896" cy="1588"/>
          </a:xfrm>
          <a:prstGeom prst="line">
            <a:avLst/>
          </a:prstGeom>
          <a:ln w="50800" cap="flat" cmpd="sng" algn="ctr">
            <a:solidFill>
              <a:srgbClr val="F7941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87723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36954A-E2AF-F34A-B75A-7C6653562536}" type="datetime1">
              <a:rPr lang="en-US" smtClean="0"/>
              <a:pPr/>
              <a:t>10/26/2023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72F2D-B2AC-6244-8A61-4DB2981BEBB5}" type="slidenum">
              <a:rPr lang="en-US" smtClean="0"/>
              <a:pPr/>
              <a:t>‹#›</a:t>
            </a:fld>
            <a:endParaRPr lang="en-US" dirty="0"/>
          </a:p>
        </p:txBody>
      </p:sp>
      <p:sp>
        <p:nvSpPr>
          <p:cNvPr id="7" name="Title 1"/>
          <p:cNvSpPr>
            <a:spLocks noGrp="1"/>
          </p:cNvSpPr>
          <p:nvPr>
            <p:ph type="ctrTitle"/>
          </p:nvPr>
        </p:nvSpPr>
        <p:spPr>
          <a:xfrm>
            <a:off x="1185316" y="312740"/>
            <a:ext cx="10363200" cy="506413"/>
          </a:xfrm>
          <a:prstGeom prst="rect">
            <a:avLst/>
          </a:prstGeom>
        </p:spPr>
        <p:txBody>
          <a:bodyPr/>
          <a:lstStyle>
            <a:lvl1pPr algn="l">
              <a:defRPr sz="2100" b="0">
                <a:solidFill>
                  <a:srgbClr val="0099FF"/>
                </a:solidFill>
                <a:latin typeface="Arial"/>
                <a:cs typeface="Arial"/>
              </a:defRPr>
            </a:lvl1pPr>
          </a:lstStyle>
          <a:p>
            <a:r>
              <a:rPr lang="en-US" dirty="0"/>
              <a:t>Click to edit Master title style</a:t>
            </a:r>
          </a:p>
        </p:txBody>
      </p:sp>
      <p:sp>
        <p:nvSpPr>
          <p:cNvPr id="9" name="Chart Placeholder 8"/>
          <p:cNvSpPr>
            <a:spLocks noGrp="1"/>
          </p:cNvSpPr>
          <p:nvPr>
            <p:ph type="chart" sz="quarter" idx="13"/>
          </p:nvPr>
        </p:nvSpPr>
        <p:spPr>
          <a:xfrm>
            <a:off x="1184609" y="2497670"/>
            <a:ext cx="10363200" cy="3162300"/>
          </a:xfrm>
          <a:prstGeom prst="rect">
            <a:avLst/>
          </a:prstGeom>
        </p:spPr>
        <p:txBody>
          <a:bodyPr vert="horz"/>
          <a:lstStyle>
            <a:lvl1pPr>
              <a:defRPr>
                <a:latin typeface="Arial"/>
                <a:cs typeface="Arial"/>
              </a:defRPr>
            </a:lvl1pPr>
          </a:lstStyle>
          <a:p>
            <a:endParaRPr lang="en-US" dirty="0"/>
          </a:p>
        </p:txBody>
      </p:sp>
      <p:sp>
        <p:nvSpPr>
          <p:cNvPr id="10" name="Text Placeholder 9"/>
          <p:cNvSpPr>
            <a:spLocks noGrp="1"/>
          </p:cNvSpPr>
          <p:nvPr>
            <p:ph type="body" sz="quarter" idx="14"/>
          </p:nvPr>
        </p:nvSpPr>
        <p:spPr>
          <a:xfrm>
            <a:off x="1184609" y="1646770"/>
            <a:ext cx="10363200" cy="800100"/>
          </a:xfrm>
          <a:prstGeom prst="rect">
            <a:avLst/>
          </a:prstGeom>
        </p:spPr>
        <p:txBody>
          <a:bodyPr vert="horz"/>
          <a:lstStyle>
            <a:lvl1pPr marL="0">
              <a:spcBef>
                <a:spcPts val="0"/>
              </a:spcBef>
              <a:buFontTx/>
              <a:buNone/>
              <a:defRPr sz="2100">
                <a:latin typeface="Arial"/>
                <a:cs typeface="Arial"/>
              </a:defRPr>
            </a:lvl1pPr>
            <a:lvl2pPr marL="0">
              <a:spcBef>
                <a:spcPts val="0"/>
              </a:spcBef>
              <a:buFontTx/>
              <a:buNone/>
              <a:defRPr sz="2100">
                <a:latin typeface="Arial"/>
                <a:cs typeface="Arial"/>
              </a:defRPr>
            </a:lvl2pPr>
            <a:lvl3pPr marL="0">
              <a:spcBef>
                <a:spcPts val="0"/>
              </a:spcBef>
              <a:buFontTx/>
              <a:buNone/>
              <a:defRPr sz="2100">
                <a:latin typeface="Arial"/>
                <a:cs typeface="Arial"/>
              </a:defRPr>
            </a:lvl3pPr>
            <a:lvl4pPr marL="0">
              <a:spcBef>
                <a:spcPts val="0"/>
              </a:spcBef>
              <a:buFontTx/>
              <a:buNone/>
              <a:defRPr sz="2100">
                <a:latin typeface="Arial"/>
                <a:cs typeface="Arial"/>
              </a:defRPr>
            </a:lvl4pPr>
            <a:lvl5pPr marL="0">
              <a:spcBef>
                <a:spcPts val="0"/>
              </a:spcBef>
              <a:buFontTx/>
              <a:buNone/>
              <a:defRPr sz="2100">
                <a:latin typeface="Arial"/>
                <a:cs typeface="Arial"/>
              </a:defRPr>
            </a:lvl5pPr>
          </a:lstStyle>
          <a:p>
            <a:pPr lvl="0"/>
            <a:r>
              <a:rPr lang="en-US" dirty="0"/>
              <a:t>Click to edit Master text styles</a:t>
            </a:r>
          </a:p>
        </p:txBody>
      </p:sp>
      <p:sp>
        <p:nvSpPr>
          <p:cNvPr id="11" name="Rectangle 2"/>
          <p:cNvSpPr>
            <a:spLocks noChangeArrowheads="1"/>
          </p:cNvSpPr>
          <p:nvPr userDrawn="1"/>
        </p:nvSpPr>
        <p:spPr bwMode="auto">
          <a:xfrm>
            <a:off x="0" y="1588"/>
            <a:ext cx="914400" cy="6856412"/>
          </a:xfrm>
          <a:prstGeom prst="rect">
            <a:avLst/>
          </a:prstGeom>
          <a:solidFill>
            <a:srgbClr val="F7941D"/>
          </a:solidFill>
          <a:ln w="9525">
            <a:noFill/>
            <a:miter lim="800000"/>
            <a:headEnd/>
            <a:tailEnd/>
          </a:ln>
        </p:spPr>
        <p:txBody>
          <a:bodyPr wrap="none" anchor="ctr">
            <a:prstTxWarp prst="textNoShape">
              <a:avLst/>
            </a:prstTxWarp>
          </a:bodyPr>
          <a:lstStyle/>
          <a:p>
            <a:endParaRPr lang="en-US" sz="1050"/>
          </a:p>
        </p:txBody>
      </p:sp>
      <p:cxnSp>
        <p:nvCxnSpPr>
          <p:cNvPr id="14" name="Straight Connector 13"/>
          <p:cNvCxnSpPr/>
          <p:nvPr userDrawn="1"/>
        </p:nvCxnSpPr>
        <p:spPr>
          <a:xfrm>
            <a:off x="1334913" y="924456"/>
            <a:ext cx="10212896" cy="1588"/>
          </a:xfrm>
          <a:prstGeom prst="line">
            <a:avLst/>
          </a:prstGeom>
          <a:ln w="50800" cap="flat" cmpd="sng" algn="ctr">
            <a:solidFill>
              <a:srgbClr val="F7941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5746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36954A-E2AF-F34A-B75A-7C6653562536}" type="datetime1">
              <a:rPr lang="en-US" smtClean="0"/>
              <a:pPr/>
              <a:t>10/26/2023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72F2D-B2AC-6244-8A61-4DB2981BEBB5}" type="slidenum">
              <a:rPr lang="en-US" smtClean="0"/>
              <a:pPr/>
              <a:t>‹#›</a:t>
            </a:fld>
            <a:endParaRPr lang="en-US" dirty="0"/>
          </a:p>
        </p:txBody>
      </p:sp>
      <p:sp>
        <p:nvSpPr>
          <p:cNvPr id="7" name="Title 1"/>
          <p:cNvSpPr>
            <a:spLocks noGrp="1"/>
          </p:cNvSpPr>
          <p:nvPr>
            <p:ph type="ctrTitle"/>
          </p:nvPr>
        </p:nvSpPr>
        <p:spPr>
          <a:xfrm>
            <a:off x="1185316" y="312740"/>
            <a:ext cx="10363200" cy="506413"/>
          </a:xfrm>
          <a:prstGeom prst="rect">
            <a:avLst/>
          </a:prstGeom>
        </p:spPr>
        <p:txBody>
          <a:bodyPr/>
          <a:lstStyle>
            <a:lvl1pPr algn="l">
              <a:defRPr sz="2100" b="0">
                <a:solidFill>
                  <a:srgbClr val="0099FF"/>
                </a:solidFill>
                <a:latin typeface="Arial"/>
                <a:cs typeface="Arial"/>
              </a:defRPr>
            </a:lvl1pPr>
          </a:lstStyle>
          <a:p>
            <a:r>
              <a:rPr lang="en-US" dirty="0"/>
              <a:t>Click to edit Master title style</a:t>
            </a:r>
          </a:p>
        </p:txBody>
      </p:sp>
      <p:sp>
        <p:nvSpPr>
          <p:cNvPr id="9" name="Chart Placeholder 8"/>
          <p:cNvSpPr>
            <a:spLocks noGrp="1"/>
          </p:cNvSpPr>
          <p:nvPr>
            <p:ph type="chart" sz="quarter" idx="13"/>
          </p:nvPr>
        </p:nvSpPr>
        <p:spPr>
          <a:xfrm>
            <a:off x="1184609" y="2497670"/>
            <a:ext cx="10363200" cy="3162300"/>
          </a:xfrm>
          <a:prstGeom prst="rect">
            <a:avLst/>
          </a:prstGeom>
        </p:spPr>
        <p:txBody>
          <a:bodyPr vert="horz"/>
          <a:lstStyle>
            <a:lvl1pPr>
              <a:defRPr>
                <a:latin typeface="Arial"/>
                <a:cs typeface="Arial"/>
              </a:defRPr>
            </a:lvl1pPr>
          </a:lstStyle>
          <a:p>
            <a:endParaRPr lang="en-US" dirty="0"/>
          </a:p>
        </p:txBody>
      </p:sp>
      <p:sp>
        <p:nvSpPr>
          <p:cNvPr id="10" name="Text Placeholder 9"/>
          <p:cNvSpPr>
            <a:spLocks noGrp="1"/>
          </p:cNvSpPr>
          <p:nvPr>
            <p:ph type="body" sz="quarter" idx="14"/>
          </p:nvPr>
        </p:nvSpPr>
        <p:spPr>
          <a:xfrm>
            <a:off x="1184609" y="1646770"/>
            <a:ext cx="10363200" cy="800100"/>
          </a:xfrm>
          <a:prstGeom prst="rect">
            <a:avLst/>
          </a:prstGeom>
        </p:spPr>
        <p:txBody>
          <a:bodyPr vert="horz"/>
          <a:lstStyle>
            <a:lvl1pPr marL="0">
              <a:spcBef>
                <a:spcPts val="0"/>
              </a:spcBef>
              <a:buFontTx/>
              <a:buNone/>
              <a:defRPr sz="2100">
                <a:latin typeface="Arial"/>
                <a:cs typeface="Arial"/>
              </a:defRPr>
            </a:lvl1pPr>
            <a:lvl2pPr marL="0">
              <a:spcBef>
                <a:spcPts val="0"/>
              </a:spcBef>
              <a:buFontTx/>
              <a:buNone/>
              <a:defRPr sz="2100">
                <a:latin typeface="Arial"/>
                <a:cs typeface="Arial"/>
              </a:defRPr>
            </a:lvl2pPr>
            <a:lvl3pPr marL="0">
              <a:spcBef>
                <a:spcPts val="0"/>
              </a:spcBef>
              <a:buFontTx/>
              <a:buNone/>
              <a:defRPr sz="2100">
                <a:latin typeface="Arial"/>
                <a:cs typeface="Arial"/>
              </a:defRPr>
            </a:lvl3pPr>
            <a:lvl4pPr marL="0">
              <a:spcBef>
                <a:spcPts val="0"/>
              </a:spcBef>
              <a:buFontTx/>
              <a:buNone/>
              <a:defRPr sz="2100">
                <a:latin typeface="Arial"/>
                <a:cs typeface="Arial"/>
              </a:defRPr>
            </a:lvl4pPr>
            <a:lvl5pPr marL="0">
              <a:spcBef>
                <a:spcPts val="0"/>
              </a:spcBef>
              <a:buFontTx/>
              <a:buNone/>
              <a:defRPr sz="2100">
                <a:latin typeface="Arial"/>
                <a:cs typeface="Arial"/>
              </a:defRPr>
            </a:lvl5pPr>
          </a:lstStyle>
          <a:p>
            <a:pPr lvl="0"/>
            <a:r>
              <a:rPr lang="en-US" dirty="0"/>
              <a:t>Click to edit Master text styles</a:t>
            </a:r>
          </a:p>
        </p:txBody>
      </p:sp>
      <p:sp>
        <p:nvSpPr>
          <p:cNvPr id="11" name="Rectangle 2"/>
          <p:cNvSpPr>
            <a:spLocks noChangeArrowheads="1"/>
          </p:cNvSpPr>
          <p:nvPr userDrawn="1"/>
        </p:nvSpPr>
        <p:spPr bwMode="auto">
          <a:xfrm>
            <a:off x="0" y="1588"/>
            <a:ext cx="914400" cy="6856412"/>
          </a:xfrm>
          <a:prstGeom prst="rect">
            <a:avLst/>
          </a:prstGeom>
          <a:solidFill>
            <a:srgbClr val="F7941D"/>
          </a:solidFill>
          <a:ln w="9525">
            <a:noFill/>
            <a:miter lim="800000"/>
            <a:headEnd/>
            <a:tailEnd/>
          </a:ln>
        </p:spPr>
        <p:txBody>
          <a:bodyPr wrap="none" anchor="ctr">
            <a:prstTxWarp prst="textNoShape">
              <a:avLst/>
            </a:prstTxWarp>
          </a:bodyPr>
          <a:lstStyle/>
          <a:p>
            <a:endParaRPr lang="en-US" sz="1050"/>
          </a:p>
        </p:txBody>
      </p:sp>
      <p:cxnSp>
        <p:nvCxnSpPr>
          <p:cNvPr id="14" name="Straight Connector 13"/>
          <p:cNvCxnSpPr/>
          <p:nvPr userDrawn="1"/>
        </p:nvCxnSpPr>
        <p:spPr>
          <a:xfrm>
            <a:off x="1334913" y="924456"/>
            <a:ext cx="10212896" cy="1588"/>
          </a:xfrm>
          <a:prstGeom prst="line">
            <a:avLst/>
          </a:prstGeom>
          <a:ln w="50800" cap="flat" cmpd="sng" algn="ctr">
            <a:solidFill>
              <a:srgbClr val="F7941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9058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717DB-9B13-49F5-AC31-55D4E19196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DB8F49-F2A6-4961-AD1E-C2CAE8E786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9CCFC8-7AEB-43D6-A844-2FE36F7339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87CC8E-CDC4-4331-9CCA-C8F5962B5124}"/>
              </a:ext>
            </a:extLst>
          </p:cNvPr>
          <p:cNvSpPr>
            <a:spLocks noGrp="1"/>
          </p:cNvSpPr>
          <p:nvPr>
            <p:ph type="dt" sz="half" idx="10"/>
          </p:nvPr>
        </p:nvSpPr>
        <p:spPr/>
        <p:txBody>
          <a:bodyPr/>
          <a:lstStyle/>
          <a:p>
            <a:fld id="{6759E47D-A1BD-4453-BEEB-B834D579A2CE}" type="datetimeFigureOut">
              <a:rPr lang="en-US" smtClean="0"/>
              <a:t>10/26/2023</a:t>
            </a:fld>
            <a:endParaRPr lang="en-US"/>
          </a:p>
        </p:txBody>
      </p:sp>
      <p:sp>
        <p:nvSpPr>
          <p:cNvPr id="6" name="Footer Placeholder 5">
            <a:extLst>
              <a:ext uri="{FF2B5EF4-FFF2-40B4-BE49-F238E27FC236}">
                <a16:creationId xmlns:a16="http://schemas.microsoft.com/office/drawing/2014/main" id="{CCB0BFB6-D594-455E-B890-AD85504EDA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AC67D7-955A-44DB-825F-BF33C89AFA68}"/>
              </a:ext>
            </a:extLst>
          </p:cNvPr>
          <p:cNvSpPr>
            <a:spLocks noGrp="1"/>
          </p:cNvSpPr>
          <p:nvPr>
            <p:ph type="sldNum" sz="quarter" idx="12"/>
          </p:nvPr>
        </p:nvSpPr>
        <p:spPr/>
        <p:txBody>
          <a:bodyPr/>
          <a:lstStyle/>
          <a:p>
            <a:fld id="{21FE19CC-852C-4E84-8435-82DA45C1C24D}" type="slidenum">
              <a:rPr lang="en-US" smtClean="0"/>
              <a:t>‹#›</a:t>
            </a:fld>
            <a:endParaRPr lang="en-US"/>
          </a:p>
        </p:txBody>
      </p:sp>
    </p:spTree>
    <p:extLst>
      <p:ext uri="{BB962C8B-B14F-4D97-AF65-F5344CB8AC3E}">
        <p14:creationId xmlns:p14="http://schemas.microsoft.com/office/powerpoint/2010/main" val="4973353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36954A-E2AF-F34A-B75A-7C6653562536}" type="datetime1">
              <a:rPr lang="en-US" smtClean="0"/>
              <a:pPr/>
              <a:t>10/26/2023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72F2D-B2AC-6244-8A61-4DB2981BEBB5}" type="slidenum">
              <a:rPr lang="en-US" smtClean="0"/>
              <a:pPr/>
              <a:t>‹#›</a:t>
            </a:fld>
            <a:endParaRPr lang="en-US" dirty="0"/>
          </a:p>
        </p:txBody>
      </p:sp>
      <p:sp>
        <p:nvSpPr>
          <p:cNvPr id="7" name="Title 1"/>
          <p:cNvSpPr>
            <a:spLocks noGrp="1"/>
          </p:cNvSpPr>
          <p:nvPr>
            <p:ph type="ctrTitle"/>
          </p:nvPr>
        </p:nvSpPr>
        <p:spPr>
          <a:xfrm>
            <a:off x="1185316" y="312740"/>
            <a:ext cx="10363200" cy="506413"/>
          </a:xfrm>
          <a:prstGeom prst="rect">
            <a:avLst/>
          </a:prstGeom>
        </p:spPr>
        <p:txBody>
          <a:bodyPr/>
          <a:lstStyle>
            <a:lvl1pPr algn="l">
              <a:defRPr sz="2100" b="0">
                <a:solidFill>
                  <a:srgbClr val="0099FF"/>
                </a:solidFill>
                <a:latin typeface="Arial"/>
                <a:cs typeface="Arial"/>
              </a:defRPr>
            </a:lvl1pPr>
          </a:lstStyle>
          <a:p>
            <a:r>
              <a:rPr lang="en-US" dirty="0"/>
              <a:t>Click to edit Master title style</a:t>
            </a:r>
          </a:p>
        </p:txBody>
      </p:sp>
      <p:sp>
        <p:nvSpPr>
          <p:cNvPr id="9" name="Chart Placeholder 8"/>
          <p:cNvSpPr>
            <a:spLocks noGrp="1"/>
          </p:cNvSpPr>
          <p:nvPr>
            <p:ph type="chart" sz="quarter" idx="13"/>
          </p:nvPr>
        </p:nvSpPr>
        <p:spPr>
          <a:xfrm>
            <a:off x="1184609" y="2497670"/>
            <a:ext cx="10363200" cy="3162300"/>
          </a:xfrm>
          <a:prstGeom prst="rect">
            <a:avLst/>
          </a:prstGeom>
        </p:spPr>
        <p:txBody>
          <a:bodyPr vert="horz"/>
          <a:lstStyle>
            <a:lvl1pPr>
              <a:defRPr>
                <a:latin typeface="Arial"/>
                <a:cs typeface="Arial"/>
              </a:defRPr>
            </a:lvl1pPr>
          </a:lstStyle>
          <a:p>
            <a:endParaRPr lang="en-US" dirty="0"/>
          </a:p>
        </p:txBody>
      </p:sp>
      <p:sp>
        <p:nvSpPr>
          <p:cNvPr id="10" name="Text Placeholder 9"/>
          <p:cNvSpPr>
            <a:spLocks noGrp="1"/>
          </p:cNvSpPr>
          <p:nvPr>
            <p:ph type="body" sz="quarter" idx="14"/>
          </p:nvPr>
        </p:nvSpPr>
        <p:spPr>
          <a:xfrm>
            <a:off x="1184609" y="1646770"/>
            <a:ext cx="10363200" cy="800100"/>
          </a:xfrm>
          <a:prstGeom prst="rect">
            <a:avLst/>
          </a:prstGeom>
        </p:spPr>
        <p:txBody>
          <a:bodyPr vert="horz"/>
          <a:lstStyle>
            <a:lvl1pPr marL="0">
              <a:spcBef>
                <a:spcPts val="0"/>
              </a:spcBef>
              <a:buFontTx/>
              <a:buNone/>
              <a:defRPr sz="2100">
                <a:latin typeface="Arial"/>
                <a:cs typeface="Arial"/>
              </a:defRPr>
            </a:lvl1pPr>
            <a:lvl2pPr marL="0">
              <a:spcBef>
                <a:spcPts val="0"/>
              </a:spcBef>
              <a:buFontTx/>
              <a:buNone/>
              <a:defRPr sz="2100">
                <a:latin typeface="Arial"/>
                <a:cs typeface="Arial"/>
              </a:defRPr>
            </a:lvl2pPr>
            <a:lvl3pPr marL="0">
              <a:spcBef>
                <a:spcPts val="0"/>
              </a:spcBef>
              <a:buFontTx/>
              <a:buNone/>
              <a:defRPr sz="2100">
                <a:latin typeface="Arial"/>
                <a:cs typeface="Arial"/>
              </a:defRPr>
            </a:lvl3pPr>
            <a:lvl4pPr marL="0">
              <a:spcBef>
                <a:spcPts val="0"/>
              </a:spcBef>
              <a:buFontTx/>
              <a:buNone/>
              <a:defRPr sz="2100">
                <a:latin typeface="Arial"/>
                <a:cs typeface="Arial"/>
              </a:defRPr>
            </a:lvl4pPr>
            <a:lvl5pPr marL="0">
              <a:spcBef>
                <a:spcPts val="0"/>
              </a:spcBef>
              <a:buFontTx/>
              <a:buNone/>
              <a:defRPr sz="2100">
                <a:latin typeface="Arial"/>
                <a:cs typeface="Arial"/>
              </a:defRPr>
            </a:lvl5pPr>
          </a:lstStyle>
          <a:p>
            <a:pPr lvl="0"/>
            <a:r>
              <a:rPr lang="en-US" dirty="0"/>
              <a:t>Click to edit Master text styles</a:t>
            </a:r>
          </a:p>
        </p:txBody>
      </p:sp>
      <p:sp>
        <p:nvSpPr>
          <p:cNvPr id="11" name="Rectangle 2"/>
          <p:cNvSpPr>
            <a:spLocks noChangeArrowheads="1"/>
          </p:cNvSpPr>
          <p:nvPr userDrawn="1"/>
        </p:nvSpPr>
        <p:spPr bwMode="auto">
          <a:xfrm>
            <a:off x="0" y="1588"/>
            <a:ext cx="914400" cy="6856412"/>
          </a:xfrm>
          <a:prstGeom prst="rect">
            <a:avLst/>
          </a:prstGeom>
          <a:solidFill>
            <a:srgbClr val="F7941D"/>
          </a:solidFill>
          <a:ln w="9525">
            <a:noFill/>
            <a:miter lim="800000"/>
            <a:headEnd/>
            <a:tailEnd/>
          </a:ln>
        </p:spPr>
        <p:txBody>
          <a:bodyPr wrap="none" anchor="ctr">
            <a:prstTxWarp prst="textNoShape">
              <a:avLst/>
            </a:prstTxWarp>
          </a:bodyPr>
          <a:lstStyle/>
          <a:p>
            <a:endParaRPr lang="en-US" sz="1050"/>
          </a:p>
        </p:txBody>
      </p:sp>
      <p:cxnSp>
        <p:nvCxnSpPr>
          <p:cNvPr id="14" name="Straight Connector 13"/>
          <p:cNvCxnSpPr/>
          <p:nvPr userDrawn="1"/>
        </p:nvCxnSpPr>
        <p:spPr>
          <a:xfrm>
            <a:off x="1334913" y="924456"/>
            <a:ext cx="10212896" cy="1588"/>
          </a:xfrm>
          <a:prstGeom prst="line">
            <a:avLst/>
          </a:prstGeom>
          <a:ln w="50800" cap="flat" cmpd="sng" algn="ctr">
            <a:solidFill>
              <a:srgbClr val="F7941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93589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36954A-E2AF-F34A-B75A-7C6653562536}" type="datetime1">
              <a:rPr lang="en-US" smtClean="0"/>
              <a:pPr/>
              <a:t>10/26/2023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72F2D-B2AC-6244-8A61-4DB2981BEBB5}" type="slidenum">
              <a:rPr lang="en-US" smtClean="0"/>
              <a:pPr/>
              <a:t>‹#›</a:t>
            </a:fld>
            <a:endParaRPr lang="en-US" dirty="0"/>
          </a:p>
        </p:txBody>
      </p:sp>
      <p:sp>
        <p:nvSpPr>
          <p:cNvPr id="7" name="Title 1"/>
          <p:cNvSpPr>
            <a:spLocks noGrp="1"/>
          </p:cNvSpPr>
          <p:nvPr>
            <p:ph type="ctrTitle"/>
          </p:nvPr>
        </p:nvSpPr>
        <p:spPr>
          <a:xfrm>
            <a:off x="1185316" y="312740"/>
            <a:ext cx="10363200" cy="506413"/>
          </a:xfrm>
          <a:prstGeom prst="rect">
            <a:avLst/>
          </a:prstGeom>
        </p:spPr>
        <p:txBody>
          <a:bodyPr/>
          <a:lstStyle>
            <a:lvl1pPr algn="l">
              <a:defRPr sz="2100" b="0">
                <a:solidFill>
                  <a:srgbClr val="0099FF"/>
                </a:solidFill>
                <a:latin typeface="Arial"/>
                <a:cs typeface="Arial"/>
              </a:defRPr>
            </a:lvl1pPr>
          </a:lstStyle>
          <a:p>
            <a:r>
              <a:rPr lang="en-US" dirty="0"/>
              <a:t>Click to edit Master title style</a:t>
            </a:r>
          </a:p>
        </p:txBody>
      </p:sp>
      <p:sp>
        <p:nvSpPr>
          <p:cNvPr id="9" name="Chart Placeholder 8"/>
          <p:cNvSpPr>
            <a:spLocks noGrp="1"/>
          </p:cNvSpPr>
          <p:nvPr>
            <p:ph type="chart" sz="quarter" idx="13"/>
          </p:nvPr>
        </p:nvSpPr>
        <p:spPr>
          <a:xfrm>
            <a:off x="1184609" y="2497670"/>
            <a:ext cx="10363200" cy="3162300"/>
          </a:xfrm>
          <a:prstGeom prst="rect">
            <a:avLst/>
          </a:prstGeom>
        </p:spPr>
        <p:txBody>
          <a:bodyPr vert="horz"/>
          <a:lstStyle>
            <a:lvl1pPr>
              <a:defRPr>
                <a:latin typeface="Arial"/>
                <a:cs typeface="Arial"/>
              </a:defRPr>
            </a:lvl1pPr>
          </a:lstStyle>
          <a:p>
            <a:endParaRPr lang="en-US" dirty="0"/>
          </a:p>
        </p:txBody>
      </p:sp>
      <p:sp>
        <p:nvSpPr>
          <p:cNvPr id="10" name="Text Placeholder 9"/>
          <p:cNvSpPr>
            <a:spLocks noGrp="1"/>
          </p:cNvSpPr>
          <p:nvPr>
            <p:ph type="body" sz="quarter" idx="14"/>
          </p:nvPr>
        </p:nvSpPr>
        <p:spPr>
          <a:xfrm>
            <a:off x="1184609" y="1646770"/>
            <a:ext cx="10363200" cy="800100"/>
          </a:xfrm>
          <a:prstGeom prst="rect">
            <a:avLst/>
          </a:prstGeom>
        </p:spPr>
        <p:txBody>
          <a:bodyPr vert="horz"/>
          <a:lstStyle>
            <a:lvl1pPr marL="0">
              <a:spcBef>
                <a:spcPts val="0"/>
              </a:spcBef>
              <a:buFontTx/>
              <a:buNone/>
              <a:defRPr sz="2100">
                <a:latin typeface="Arial"/>
                <a:cs typeface="Arial"/>
              </a:defRPr>
            </a:lvl1pPr>
            <a:lvl2pPr marL="0">
              <a:spcBef>
                <a:spcPts val="0"/>
              </a:spcBef>
              <a:buFontTx/>
              <a:buNone/>
              <a:defRPr sz="2100">
                <a:latin typeface="Arial"/>
                <a:cs typeface="Arial"/>
              </a:defRPr>
            </a:lvl2pPr>
            <a:lvl3pPr marL="0">
              <a:spcBef>
                <a:spcPts val="0"/>
              </a:spcBef>
              <a:buFontTx/>
              <a:buNone/>
              <a:defRPr sz="2100">
                <a:latin typeface="Arial"/>
                <a:cs typeface="Arial"/>
              </a:defRPr>
            </a:lvl3pPr>
            <a:lvl4pPr marL="0">
              <a:spcBef>
                <a:spcPts val="0"/>
              </a:spcBef>
              <a:buFontTx/>
              <a:buNone/>
              <a:defRPr sz="2100">
                <a:latin typeface="Arial"/>
                <a:cs typeface="Arial"/>
              </a:defRPr>
            </a:lvl4pPr>
            <a:lvl5pPr marL="0">
              <a:spcBef>
                <a:spcPts val="0"/>
              </a:spcBef>
              <a:buFontTx/>
              <a:buNone/>
              <a:defRPr sz="2100">
                <a:latin typeface="Arial"/>
                <a:cs typeface="Arial"/>
              </a:defRPr>
            </a:lvl5pPr>
          </a:lstStyle>
          <a:p>
            <a:pPr lvl="0"/>
            <a:r>
              <a:rPr lang="en-US" dirty="0"/>
              <a:t>Click to edit Master text styles</a:t>
            </a:r>
          </a:p>
        </p:txBody>
      </p:sp>
      <p:sp>
        <p:nvSpPr>
          <p:cNvPr id="11" name="Rectangle 2"/>
          <p:cNvSpPr>
            <a:spLocks noChangeArrowheads="1"/>
          </p:cNvSpPr>
          <p:nvPr userDrawn="1"/>
        </p:nvSpPr>
        <p:spPr bwMode="auto">
          <a:xfrm>
            <a:off x="0" y="1588"/>
            <a:ext cx="914400" cy="6856412"/>
          </a:xfrm>
          <a:prstGeom prst="rect">
            <a:avLst/>
          </a:prstGeom>
          <a:solidFill>
            <a:srgbClr val="F7941D"/>
          </a:solidFill>
          <a:ln w="9525">
            <a:noFill/>
            <a:miter lim="800000"/>
            <a:headEnd/>
            <a:tailEnd/>
          </a:ln>
        </p:spPr>
        <p:txBody>
          <a:bodyPr wrap="none" anchor="ctr">
            <a:prstTxWarp prst="textNoShape">
              <a:avLst/>
            </a:prstTxWarp>
          </a:bodyPr>
          <a:lstStyle/>
          <a:p>
            <a:endParaRPr lang="en-US" sz="1050"/>
          </a:p>
        </p:txBody>
      </p:sp>
      <p:cxnSp>
        <p:nvCxnSpPr>
          <p:cNvPr id="14" name="Straight Connector 13"/>
          <p:cNvCxnSpPr/>
          <p:nvPr userDrawn="1"/>
        </p:nvCxnSpPr>
        <p:spPr>
          <a:xfrm>
            <a:off x="1334913" y="924456"/>
            <a:ext cx="10212896" cy="1588"/>
          </a:xfrm>
          <a:prstGeom prst="line">
            <a:avLst/>
          </a:prstGeom>
          <a:ln w="50800" cap="flat" cmpd="sng" algn="ctr">
            <a:solidFill>
              <a:srgbClr val="F7941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67499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36954A-E2AF-F34A-B75A-7C6653562536}" type="datetime1">
              <a:rPr lang="en-US" smtClean="0"/>
              <a:pPr/>
              <a:t>10/26/2023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72F2D-B2AC-6244-8A61-4DB2981BEBB5}" type="slidenum">
              <a:rPr lang="en-US" smtClean="0"/>
              <a:pPr/>
              <a:t>‹#›</a:t>
            </a:fld>
            <a:endParaRPr lang="en-US" dirty="0"/>
          </a:p>
        </p:txBody>
      </p:sp>
      <p:sp>
        <p:nvSpPr>
          <p:cNvPr id="7" name="Title 1"/>
          <p:cNvSpPr>
            <a:spLocks noGrp="1"/>
          </p:cNvSpPr>
          <p:nvPr>
            <p:ph type="ctrTitle"/>
          </p:nvPr>
        </p:nvSpPr>
        <p:spPr>
          <a:xfrm>
            <a:off x="1185316" y="312740"/>
            <a:ext cx="10363200" cy="506413"/>
          </a:xfrm>
          <a:prstGeom prst="rect">
            <a:avLst/>
          </a:prstGeom>
        </p:spPr>
        <p:txBody>
          <a:bodyPr/>
          <a:lstStyle>
            <a:lvl1pPr algn="l">
              <a:defRPr sz="2100" b="0">
                <a:solidFill>
                  <a:srgbClr val="0099FF"/>
                </a:solidFill>
                <a:latin typeface="Arial"/>
                <a:cs typeface="Arial"/>
              </a:defRPr>
            </a:lvl1pPr>
          </a:lstStyle>
          <a:p>
            <a:r>
              <a:rPr lang="en-US" dirty="0"/>
              <a:t>Click to edit Master title style</a:t>
            </a:r>
          </a:p>
        </p:txBody>
      </p:sp>
      <p:sp>
        <p:nvSpPr>
          <p:cNvPr id="9" name="Chart Placeholder 8"/>
          <p:cNvSpPr>
            <a:spLocks noGrp="1"/>
          </p:cNvSpPr>
          <p:nvPr>
            <p:ph type="chart" sz="quarter" idx="13"/>
          </p:nvPr>
        </p:nvSpPr>
        <p:spPr>
          <a:xfrm>
            <a:off x="1184609" y="2497670"/>
            <a:ext cx="10363200" cy="3162300"/>
          </a:xfrm>
          <a:prstGeom prst="rect">
            <a:avLst/>
          </a:prstGeom>
        </p:spPr>
        <p:txBody>
          <a:bodyPr vert="horz"/>
          <a:lstStyle>
            <a:lvl1pPr>
              <a:defRPr>
                <a:latin typeface="Arial"/>
                <a:cs typeface="Arial"/>
              </a:defRPr>
            </a:lvl1pPr>
          </a:lstStyle>
          <a:p>
            <a:endParaRPr lang="en-US" dirty="0"/>
          </a:p>
        </p:txBody>
      </p:sp>
      <p:sp>
        <p:nvSpPr>
          <p:cNvPr id="10" name="Text Placeholder 9"/>
          <p:cNvSpPr>
            <a:spLocks noGrp="1"/>
          </p:cNvSpPr>
          <p:nvPr>
            <p:ph type="body" sz="quarter" idx="14"/>
          </p:nvPr>
        </p:nvSpPr>
        <p:spPr>
          <a:xfrm>
            <a:off x="1184609" y="1646770"/>
            <a:ext cx="10363200" cy="800100"/>
          </a:xfrm>
          <a:prstGeom prst="rect">
            <a:avLst/>
          </a:prstGeom>
        </p:spPr>
        <p:txBody>
          <a:bodyPr vert="horz"/>
          <a:lstStyle>
            <a:lvl1pPr marL="0">
              <a:spcBef>
                <a:spcPts val="0"/>
              </a:spcBef>
              <a:buFontTx/>
              <a:buNone/>
              <a:defRPr sz="2100">
                <a:latin typeface="Arial"/>
                <a:cs typeface="Arial"/>
              </a:defRPr>
            </a:lvl1pPr>
            <a:lvl2pPr marL="0">
              <a:spcBef>
                <a:spcPts val="0"/>
              </a:spcBef>
              <a:buFontTx/>
              <a:buNone/>
              <a:defRPr sz="2100">
                <a:latin typeface="Arial"/>
                <a:cs typeface="Arial"/>
              </a:defRPr>
            </a:lvl2pPr>
            <a:lvl3pPr marL="0">
              <a:spcBef>
                <a:spcPts val="0"/>
              </a:spcBef>
              <a:buFontTx/>
              <a:buNone/>
              <a:defRPr sz="2100">
                <a:latin typeface="Arial"/>
                <a:cs typeface="Arial"/>
              </a:defRPr>
            </a:lvl3pPr>
            <a:lvl4pPr marL="0">
              <a:spcBef>
                <a:spcPts val="0"/>
              </a:spcBef>
              <a:buFontTx/>
              <a:buNone/>
              <a:defRPr sz="2100">
                <a:latin typeface="Arial"/>
                <a:cs typeface="Arial"/>
              </a:defRPr>
            </a:lvl4pPr>
            <a:lvl5pPr marL="0">
              <a:spcBef>
                <a:spcPts val="0"/>
              </a:spcBef>
              <a:buFontTx/>
              <a:buNone/>
              <a:defRPr sz="2100">
                <a:latin typeface="Arial"/>
                <a:cs typeface="Arial"/>
              </a:defRPr>
            </a:lvl5pPr>
          </a:lstStyle>
          <a:p>
            <a:pPr lvl="0"/>
            <a:r>
              <a:rPr lang="en-US" dirty="0"/>
              <a:t>Click to edit Master text styles</a:t>
            </a:r>
          </a:p>
        </p:txBody>
      </p:sp>
      <p:sp>
        <p:nvSpPr>
          <p:cNvPr id="11" name="Rectangle 2"/>
          <p:cNvSpPr>
            <a:spLocks noChangeArrowheads="1"/>
          </p:cNvSpPr>
          <p:nvPr userDrawn="1"/>
        </p:nvSpPr>
        <p:spPr bwMode="auto">
          <a:xfrm>
            <a:off x="0" y="1588"/>
            <a:ext cx="914400" cy="6856412"/>
          </a:xfrm>
          <a:prstGeom prst="rect">
            <a:avLst/>
          </a:prstGeom>
          <a:solidFill>
            <a:srgbClr val="F7941D"/>
          </a:solidFill>
          <a:ln w="9525">
            <a:noFill/>
            <a:miter lim="800000"/>
            <a:headEnd/>
            <a:tailEnd/>
          </a:ln>
        </p:spPr>
        <p:txBody>
          <a:bodyPr wrap="none" anchor="ctr">
            <a:prstTxWarp prst="textNoShape">
              <a:avLst/>
            </a:prstTxWarp>
          </a:bodyPr>
          <a:lstStyle/>
          <a:p>
            <a:endParaRPr lang="en-US" sz="1050"/>
          </a:p>
        </p:txBody>
      </p:sp>
      <p:cxnSp>
        <p:nvCxnSpPr>
          <p:cNvPr id="14" name="Straight Connector 13"/>
          <p:cNvCxnSpPr/>
          <p:nvPr userDrawn="1"/>
        </p:nvCxnSpPr>
        <p:spPr>
          <a:xfrm>
            <a:off x="1334913" y="924456"/>
            <a:ext cx="10212896" cy="1588"/>
          </a:xfrm>
          <a:prstGeom prst="line">
            <a:avLst/>
          </a:prstGeom>
          <a:ln w="50800" cap="flat" cmpd="sng" algn="ctr">
            <a:solidFill>
              <a:srgbClr val="F7941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73471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36954A-E2AF-F34A-B75A-7C6653562536}" type="datetime1">
              <a:rPr lang="en-US" smtClean="0"/>
              <a:pPr/>
              <a:t>10/26/2023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72F2D-B2AC-6244-8A61-4DB2981BEBB5}" type="slidenum">
              <a:rPr lang="en-US" smtClean="0"/>
              <a:pPr/>
              <a:t>‹#›</a:t>
            </a:fld>
            <a:endParaRPr lang="en-US" dirty="0"/>
          </a:p>
        </p:txBody>
      </p:sp>
      <p:sp>
        <p:nvSpPr>
          <p:cNvPr id="7" name="Title 1"/>
          <p:cNvSpPr>
            <a:spLocks noGrp="1"/>
          </p:cNvSpPr>
          <p:nvPr>
            <p:ph type="ctrTitle"/>
          </p:nvPr>
        </p:nvSpPr>
        <p:spPr>
          <a:xfrm>
            <a:off x="1185316" y="312740"/>
            <a:ext cx="10363200" cy="506413"/>
          </a:xfrm>
          <a:prstGeom prst="rect">
            <a:avLst/>
          </a:prstGeom>
        </p:spPr>
        <p:txBody>
          <a:bodyPr/>
          <a:lstStyle>
            <a:lvl1pPr algn="l">
              <a:defRPr sz="2100" b="0">
                <a:solidFill>
                  <a:srgbClr val="0099FF"/>
                </a:solidFill>
                <a:latin typeface="Arial"/>
                <a:cs typeface="Arial"/>
              </a:defRPr>
            </a:lvl1pPr>
          </a:lstStyle>
          <a:p>
            <a:r>
              <a:rPr lang="en-US" dirty="0"/>
              <a:t>Click to edit Master title style</a:t>
            </a:r>
          </a:p>
        </p:txBody>
      </p:sp>
      <p:sp>
        <p:nvSpPr>
          <p:cNvPr id="9" name="Chart Placeholder 8"/>
          <p:cNvSpPr>
            <a:spLocks noGrp="1"/>
          </p:cNvSpPr>
          <p:nvPr>
            <p:ph type="chart" sz="quarter" idx="13"/>
          </p:nvPr>
        </p:nvSpPr>
        <p:spPr>
          <a:xfrm>
            <a:off x="1184609" y="2497670"/>
            <a:ext cx="10363200" cy="3162300"/>
          </a:xfrm>
          <a:prstGeom prst="rect">
            <a:avLst/>
          </a:prstGeom>
        </p:spPr>
        <p:txBody>
          <a:bodyPr vert="horz"/>
          <a:lstStyle>
            <a:lvl1pPr>
              <a:defRPr>
                <a:latin typeface="Arial"/>
                <a:cs typeface="Arial"/>
              </a:defRPr>
            </a:lvl1pPr>
          </a:lstStyle>
          <a:p>
            <a:endParaRPr lang="en-US" dirty="0"/>
          </a:p>
        </p:txBody>
      </p:sp>
      <p:sp>
        <p:nvSpPr>
          <p:cNvPr id="10" name="Text Placeholder 9"/>
          <p:cNvSpPr>
            <a:spLocks noGrp="1"/>
          </p:cNvSpPr>
          <p:nvPr>
            <p:ph type="body" sz="quarter" idx="14"/>
          </p:nvPr>
        </p:nvSpPr>
        <p:spPr>
          <a:xfrm>
            <a:off x="1184609" y="1646770"/>
            <a:ext cx="10363200" cy="800100"/>
          </a:xfrm>
          <a:prstGeom prst="rect">
            <a:avLst/>
          </a:prstGeom>
        </p:spPr>
        <p:txBody>
          <a:bodyPr vert="horz"/>
          <a:lstStyle>
            <a:lvl1pPr marL="0">
              <a:spcBef>
                <a:spcPts val="0"/>
              </a:spcBef>
              <a:buFontTx/>
              <a:buNone/>
              <a:defRPr sz="2100">
                <a:latin typeface="Arial"/>
                <a:cs typeface="Arial"/>
              </a:defRPr>
            </a:lvl1pPr>
            <a:lvl2pPr marL="0">
              <a:spcBef>
                <a:spcPts val="0"/>
              </a:spcBef>
              <a:buFontTx/>
              <a:buNone/>
              <a:defRPr sz="2100">
                <a:latin typeface="Arial"/>
                <a:cs typeface="Arial"/>
              </a:defRPr>
            </a:lvl2pPr>
            <a:lvl3pPr marL="0">
              <a:spcBef>
                <a:spcPts val="0"/>
              </a:spcBef>
              <a:buFontTx/>
              <a:buNone/>
              <a:defRPr sz="2100">
                <a:latin typeface="Arial"/>
                <a:cs typeface="Arial"/>
              </a:defRPr>
            </a:lvl3pPr>
            <a:lvl4pPr marL="0">
              <a:spcBef>
                <a:spcPts val="0"/>
              </a:spcBef>
              <a:buFontTx/>
              <a:buNone/>
              <a:defRPr sz="2100">
                <a:latin typeface="Arial"/>
                <a:cs typeface="Arial"/>
              </a:defRPr>
            </a:lvl4pPr>
            <a:lvl5pPr marL="0">
              <a:spcBef>
                <a:spcPts val="0"/>
              </a:spcBef>
              <a:buFontTx/>
              <a:buNone/>
              <a:defRPr sz="2100">
                <a:latin typeface="Arial"/>
                <a:cs typeface="Arial"/>
              </a:defRPr>
            </a:lvl5pPr>
          </a:lstStyle>
          <a:p>
            <a:pPr lvl="0"/>
            <a:r>
              <a:rPr lang="en-US" dirty="0"/>
              <a:t>Click to edit Master text styles</a:t>
            </a:r>
          </a:p>
        </p:txBody>
      </p:sp>
      <p:sp>
        <p:nvSpPr>
          <p:cNvPr id="11" name="Rectangle 2"/>
          <p:cNvSpPr>
            <a:spLocks noChangeArrowheads="1"/>
          </p:cNvSpPr>
          <p:nvPr userDrawn="1"/>
        </p:nvSpPr>
        <p:spPr bwMode="auto">
          <a:xfrm>
            <a:off x="0" y="1588"/>
            <a:ext cx="914400" cy="6856412"/>
          </a:xfrm>
          <a:prstGeom prst="rect">
            <a:avLst/>
          </a:prstGeom>
          <a:solidFill>
            <a:srgbClr val="F7941D"/>
          </a:solidFill>
          <a:ln w="9525">
            <a:noFill/>
            <a:miter lim="800000"/>
            <a:headEnd/>
            <a:tailEnd/>
          </a:ln>
        </p:spPr>
        <p:txBody>
          <a:bodyPr wrap="none" anchor="ctr">
            <a:prstTxWarp prst="textNoShape">
              <a:avLst/>
            </a:prstTxWarp>
          </a:bodyPr>
          <a:lstStyle/>
          <a:p>
            <a:endParaRPr lang="en-US" sz="1050"/>
          </a:p>
        </p:txBody>
      </p:sp>
      <p:cxnSp>
        <p:nvCxnSpPr>
          <p:cNvPr id="14" name="Straight Connector 13"/>
          <p:cNvCxnSpPr/>
          <p:nvPr userDrawn="1"/>
        </p:nvCxnSpPr>
        <p:spPr>
          <a:xfrm>
            <a:off x="1334913" y="924456"/>
            <a:ext cx="10212896" cy="1588"/>
          </a:xfrm>
          <a:prstGeom prst="line">
            <a:avLst/>
          </a:prstGeom>
          <a:ln w="50800" cap="flat" cmpd="sng" algn="ctr">
            <a:solidFill>
              <a:srgbClr val="F7941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4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36954A-E2AF-F34A-B75A-7C6653562536}" type="datetime1">
              <a:rPr lang="en-US" smtClean="0"/>
              <a:pPr/>
              <a:t>10/26/2023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72F2D-B2AC-6244-8A61-4DB2981BEBB5}" type="slidenum">
              <a:rPr lang="en-US" smtClean="0"/>
              <a:pPr/>
              <a:t>‹#›</a:t>
            </a:fld>
            <a:endParaRPr lang="en-US" dirty="0"/>
          </a:p>
        </p:txBody>
      </p:sp>
      <p:sp>
        <p:nvSpPr>
          <p:cNvPr id="7" name="Title 1"/>
          <p:cNvSpPr>
            <a:spLocks noGrp="1"/>
          </p:cNvSpPr>
          <p:nvPr>
            <p:ph type="ctrTitle"/>
          </p:nvPr>
        </p:nvSpPr>
        <p:spPr>
          <a:xfrm>
            <a:off x="1185316" y="312740"/>
            <a:ext cx="10363200" cy="506413"/>
          </a:xfrm>
          <a:prstGeom prst="rect">
            <a:avLst/>
          </a:prstGeom>
        </p:spPr>
        <p:txBody>
          <a:bodyPr/>
          <a:lstStyle>
            <a:lvl1pPr algn="l">
              <a:defRPr sz="2100" b="0">
                <a:solidFill>
                  <a:srgbClr val="0099FF"/>
                </a:solidFill>
                <a:latin typeface="Arial"/>
                <a:cs typeface="Arial"/>
              </a:defRPr>
            </a:lvl1pPr>
          </a:lstStyle>
          <a:p>
            <a:r>
              <a:rPr lang="en-US" dirty="0"/>
              <a:t>Click to edit Master title style</a:t>
            </a:r>
          </a:p>
        </p:txBody>
      </p:sp>
      <p:sp>
        <p:nvSpPr>
          <p:cNvPr id="9" name="Chart Placeholder 8"/>
          <p:cNvSpPr>
            <a:spLocks noGrp="1"/>
          </p:cNvSpPr>
          <p:nvPr>
            <p:ph type="chart" sz="quarter" idx="13"/>
          </p:nvPr>
        </p:nvSpPr>
        <p:spPr>
          <a:xfrm>
            <a:off x="1184609" y="2497670"/>
            <a:ext cx="10363200" cy="3162300"/>
          </a:xfrm>
          <a:prstGeom prst="rect">
            <a:avLst/>
          </a:prstGeom>
        </p:spPr>
        <p:txBody>
          <a:bodyPr vert="horz"/>
          <a:lstStyle>
            <a:lvl1pPr>
              <a:defRPr>
                <a:latin typeface="Arial"/>
                <a:cs typeface="Arial"/>
              </a:defRPr>
            </a:lvl1pPr>
          </a:lstStyle>
          <a:p>
            <a:endParaRPr lang="en-US" dirty="0"/>
          </a:p>
        </p:txBody>
      </p:sp>
      <p:sp>
        <p:nvSpPr>
          <p:cNvPr id="10" name="Text Placeholder 9"/>
          <p:cNvSpPr>
            <a:spLocks noGrp="1"/>
          </p:cNvSpPr>
          <p:nvPr>
            <p:ph type="body" sz="quarter" idx="14"/>
          </p:nvPr>
        </p:nvSpPr>
        <p:spPr>
          <a:xfrm>
            <a:off x="1184609" y="1646770"/>
            <a:ext cx="10363200" cy="800100"/>
          </a:xfrm>
          <a:prstGeom prst="rect">
            <a:avLst/>
          </a:prstGeom>
        </p:spPr>
        <p:txBody>
          <a:bodyPr vert="horz"/>
          <a:lstStyle>
            <a:lvl1pPr marL="0">
              <a:spcBef>
                <a:spcPts val="0"/>
              </a:spcBef>
              <a:buFontTx/>
              <a:buNone/>
              <a:defRPr sz="2100">
                <a:latin typeface="Arial"/>
                <a:cs typeface="Arial"/>
              </a:defRPr>
            </a:lvl1pPr>
            <a:lvl2pPr marL="0">
              <a:spcBef>
                <a:spcPts val="0"/>
              </a:spcBef>
              <a:buFontTx/>
              <a:buNone/>
              <a:defRPr sz="2100">
                <a:latin typeface="Arial"/>
                <a:cs typeface="Arial"/>
              </a:defRPr>
            </a:lvl2pPr>
            <a:lvl3pPr marL="0">
              <a:spcBef>
                <a:spcPts val="0"/>
              </a:spcBef>
              <a:buFontTx/>
              <a:buNone/>
              <a:defRPr sz="2100">
                <a:latin typeface="Arial"/>
                <a:cs typeface="Arial"/>
              </a:defRPr>
            </a:lvl3pPr>
            <a:lvl4pPr marL="0">
              <a:spcBef>
                <a:spcPts val="0"/>
              </a:spcBef>
              <a:buFontTx/>
              <a:buNone/>
              <a:defRPr sz="2100">
                <a:latin typeface="Arial"/>
                <a:cs typeface="Arial"/>
              </a:defRPr>
            </a:lvl4pPr>
            <a:lvl5pPr marL="0">
              <a:spcBef>
                <a:spcPts val="0"/>
              </a:spcBef>
              <a:buFontTx/>
              <a:buNone/>
              <a:defRPr sz="2100">
                <a:latin typeface="Arial"/>
                <a:cs typeface="Arial"/>
              </a:defRPr>
            </a:lvl5pPr>
          </a:lstStyle>
          <a:p>
            <a:pPr lvl="0"/>
            <a:r>
              <a:rPr lang="en-US" dirty="0"/>
              <a:t>Click to edit Master text styles</a:t>
            </a:r>
          </a:p>
        </p:txBody>
      </p:sp>
      <p:sp>
        <p:nvSpPr>
          <p:cNvPr id="11" name="Rectangle 2"/>
          <p:cNvSpPr>
            <a:spLocks noChangeArrowheads="1"/>
          </p:cNvSpPr>
          <p:nvPr userDrawn="1"/>
        </p:nvSpPr>
        <p:spPr bwMode="auto">
          <a:xfrm>
            <a:off x="0" y="1588"/>
            <a:ext cx="914400" cy="6856412"/>
          </a:xfrm>
          <a:prstGeom prst="rect">
            <a:avLst/>
          </a:prstGeom>
          <a:solidFill>
            <a:srgbClr val="F7941D"/>
          </a:solidFill>
          <a:ln w="9525">
            <a:noFill/>
            <a:miter lim="800000"/>
            <a:headEnd/>
            <a:tailEnd/>
          </a:ln>
        </p:spPr>
        <p:txBody>
          <a:bodyPr wrap="none" anchor="ctr">
            <a:prstTxWarp prst="textNoShape">
              <a:avLst/>
            </a:prstTxWarp>
          </a:bodyPr>
          <a:lstStyle/>
          <a:p>
            <a:endParaRPr lang="en-US" sz="1050"/>
          </a:p>
        </p:txBody>
      </p:sp>
      <p:cxnSp>
        <p:nvCxnSpPr>
          <p:cNvPr id="14" name="Straight Connector 13"/>
          <p:cNvCxnSpPr/>
          <p:nvPr userDrawn="1"/>
        </p:nvCxnSpPr>
        <p:spPr>
          <a:xfrm>
            <a:off x="1334913" y="924456"/>
            <a:ext cx="10212896" cy="1588"/>
          </a:xfrm>
          <a:prstGeom prst="line">
            <a:avLst/>
          </a:prstGeom>
          <a:ln w="50800" cap="flat" cmpd="sng" algn="ctr">
            <a:solidFill>
              <a:srgbClr val="F7941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55297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36954A-E2AF-F34A-B75A-7C6653562536}" type="datetime1">
              <a:rPr lang="en-US" smtClean="0"/>
              <a:pPr/>
              <a:t>10/26/2023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72F2D-B2AC-6244-8A61-4DB2981BEBB5}" type="slidenum">
              <a:rPr lang="en-US" smtClean="0"/>
              <a:pPr/>
              <a:t>‹#›</a:t>
            </a:fld>
            <a:endParaRPr lang="en-US" dirty="0"/>
          </a:p>
        </p:txBody>
      </p:sp>
      <p:sp>
        <p:nvSpPr>
          <p:cNvPr id="7" name="Title 1"/>
          <p:cNvSpPr>
            <a:spLocks noGrp="1"/>
          </p:cNvSpPr>
          <p:nvPr>
            <p:ph type="ctrTitle"/>
          </p:nvPr>
        </p:nvSpPr>
        <p:spPr>
          <a:xfrm>
            <a:off x="1185316" y="312740"/>
            <a:ext cx="10363200" cy="506413"/>
          </a:xfrm>
          <a:prstGeom prst="rect">
            <a:avLst/>
          </a:prstGeom>
        </p:spPr>
        <p:txBody>
          <a:bodyPr/>
          <a:lstStyle>
            <a:lvl1pPr algn="l">
              <a:defRPr sz="2100" b="0">
                <a:solidFill>
                  <a:srgbClr val="0099FF"/>
                </a:solidFill>
                <a:latin typeface="Arial"/>
                <a:cs typeface="Arial"/>
              </a:defRPr>
            </a:lvl1pPr>
          </a:lstStyle>
          <a:p>
            <a:r>
              <a:rPr lang="en-US" dirty="0"/>
              <a:t>Click to edit Master title style</a:t>
            </a:r>
          </a:p>
        </p:txBody>
      </p:sp>
      <p:sp>
        <p:nvSpPr>
          <p:cNvPr id="9" name="Chart Placeholder 8"/>
          <p:cNvSpPr>
            <a:spLocks noGrp="1"/>
          </p:cNvSpPr>
          <p:nvPr>
            <p:ph type="chart" sz="quarter" idx="13"/>
          </p:nvPr>
        </p:nvSpPr>
        <p:spPr>
          <a:xfrm>
            <a:off x="1184609" y="2497670"/>
            <a:ext cx="10363200" cy="3162300"/>
          </a:xfrm>
          <a:prstGeom prst="rect">
            <a:avLst/>
          </a:prstGeom>
        </p:spPr>
        <p:txBody>
          <a:bodyPr vert="horz"/>
          <a:lstStyle>
            <a:lvl1pPr>
              <a:defRPr>
                <a:latin typeface="Arial"/>
                <a:cs typeface="Arial"/>
              </a:defRPr>
            </a:lvl1pPr>
          </a:lstStyle>
          <a:p>
            <a:endParaRPr lang="en-US" dirty="0"/>
          </a:p>
        </p:txBody>
      </p:sp>
      <p:sp>
        <p:nvSpPr>
          <p:cNvPr id="10" name="Text Placeholder 9"/>
          <p:cNvSpPr>
            <a:spLocks noGrp="1"/>
          </p:cNvSpPr>
          <p:nvPr>
            <p:ph type="body" sz="quarter" idx="14"/>
          </p:nvPr>
        </p:nvSpPr>
        <p:spPr>
          <a:xfrm>
            <a:off x="1184609" y="1646770"/>
            <a:ext cx="10363200" cy="800100"/>
          </a:xfrm>
          <a:prstGeom prst="rect">
            <a:avLst/>
          </a:prstGeom>
        </p:spPr>
        <p:txBody>
          <a:bodyPr vert="horz"/>
          <a:lstStyle>
            <a:lvl1pPr marL="0">
              <a:spcBef>
                <a:spcPts val="0"/>
              </a:spcBef>
              <a:buFontTx/>
              <a:buNone/>
              <a:defRPr sz="2100">
                <a:latin typeface="Arial"/>
                <a:cs typeface="Arial"/>
              </a:defRPr>
            </a:lvl1pPr>
            <a:lvl2pPr marL="0">
              <a:spcBef>
                <a:spcPts val="0"/>
              </a:spcBef>
              <a:buFontTx/>
              <a:buNone/>
              <a:defRPr sz="2100">
                <a:latin typeface="Arial"/>
                <a:cs typeface="Arial"/>
              </a:defRPr>
            </a:lvl2pPr>
            <a:lvl3pPr marL="0">
              <a:spcBef>
                <a:spcPts val="0"/>
              </a:spcBef>
              <a:buFontTx/>
              <a:buNone/>
              <a:defRPr sz="2100">
                <a:latin typeface="Arial"/>
                <a:cs typeface="Arial"/>
              </a:defRPr>
            </a:lvl3pPr>
            <a:lvl4pPr marL="0">
              <a:spcBef>
                <a:spcPts val="0"/>
              </a:spcBef>
              <a:buFontTx/>
              <a:buNone/>
              <a:defRPr sz="2100">
                <a:latin typeface="Arial"/>
                <a:cs typeface="Arial"/>
              </a:defRPr>
            </a:lvl4pPr>
            <a:lvl5pPr marL="0">
              <a:spcBef>
                <a:spcPts val="0"/>
              </a:spcBef>
              <a:buFontTx/>
              <a:buNone/>
              <a:defRPr sz="2100">
                <a:latin typeface="Arial"/>
                <a:cs typeface="Arial"/>
              </a:defRPr>
            </a:lvl5pPr>
          </a:lstStyle>
          <a:p>
            <a:pPr lvl="0"/>
            <a:r>
              <a:rPr lang="en-US" dirty="0"/>
              <a:t>Click to edit Master text styles</a:t>
            </a:r>
          </a:p>
        </p:txBody>
      </p:sp>
      <p:sp>
        <p:nvSpPr>
          <p:cNvPr id="11" name="Rectangle 2"/>
          <p:cNvSpPr>
            <a:spLocks noChangeArrowheads="1"/>
          </p:cNvSpPr>
          <p:nvPr userDrawn="1"/>
        </p:nvSpPr>
        <p:spPr bwMode="auto">
          <a:xfrm>
            <a:off x="0" y="1588"/>
            <a:ext cx="914400" cy="6856412"/>
          </a:xfrm>
          <a:prstGeom prst="rect">
            <a:avLst/>
          </a:prstGeom>
          <a:solidFill>
            <a:srgbClr val="F7941D"/>
          </a:solidFill>
          <a:ln w="9525">
            <a:noFill/>
            <a:miter lim="800000"/>
            <a:headEnd/>
            <a:tailEnd/>
          </a:ln>
        </p:spPr>
        <p:txBody>
          <a:bodyPr wrap="none" anchor="ctr">
            <a:prstTxWarp prst="textNoShape">
              <a:avLst/>
            </a:prstTxWarp>
          </a:bodyPr>
          <a:lstStyle/>
          <a:p>
            <a:endParaRPr lang="en-US" sz="1050"/>
          </a:p>
        </p:txBody>
      </p:sp>
      <p:cxnSp>
        <p:nvCxnSpPr>
          <p:cNvPr id="14" name="Straight Connector 13"/>
          <p:cNvCxnSpPr/>
          <p:nvPr userDrawn="1"/>
        </p:nvCxnSpPr>
        <p:spPr>
          <a:xfrm>
            <a:off x="1334913" y="924456"/>
            <a:ext cx="10212896" cy="1588"/>
          </a:xfrm>
          <a:prstGeom prst="line">
            <a:avLst/>
          </a:prstGeom>
          <a:ln w="50800" cap="flat" cmpd="sng" algn="ctr">
            <a:solidFill>
              <a:srgbClr val="F7941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79384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36954A-E2AF-F34A-B75A-7C6653562536}" type="datetime1">
              <a:rPr lang="en-US" smtClean="0"/>
              <a:pPr/>
              <a:t>10/26/2023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72F2D-B2AC-6244-8A61-4DB2981BEBB5}" type="slidenum">
              <a:rPr lang="en-US" smtClean="0"/>
              <a:pPr/>
              <a:t>‹#›</a:t>
            </a:fld>
            <a:endParaRPr lang="en-US" dirty="0"/>
          </a:p>
        </p:txBody>
      </p:sp>
      <p:sp>
        <p:nvSpPr>
          <p:cNvPr id="7" name="Title 1"/>
          <p:cNvSpPr>
            <a:spLocks noGrp="1"/>
          </p:cNvSpPr>
          <p:nvPr>
            <p:ph type="ctrTitle"/>
          </p:nvPr>
        </p:nvSpPr>
        <p:spPr>
          <a:xfrm>
            <a:off x="1185316" y="312740"/>
            <a:ext cx="10363200" cy="506413"/>
          </a:xfrm>
          <a:prstGeom prst="rect">
            <a:avLst/>
          </a:prstGeom>
        </p:spPr>
        <p:txBody>
          <a:bodyPr/>
          <a:lstStyle>
            <a:lvl1pPr algn="l">
              <a:defRPr sz="2100" b="0">
                <a:solidFill>
                  <a:srgbClr val="0099FF"/>
                </a:solidFill>
                <a:latin typeface="Arial"/>
                <a:cs typeface="Arial"/>
              </a:defRPr>
            </a:lvl1pPr>
          </a:lstStyle>
          <a:p>
            <a:r>
              <a:rPr lang="en-US" dirty="0"/>
              <a:t>Click to edit Master title style</a:t>
            </a:r>
          </a:p>
        </p:txBody>
      </p:sp>
      <p:sp>
        <p:nvSpPr>
          <p:cNvPr id="9" name="Chart Placeholder 8"/>
          <p:cNvSpPr>
            <a:spLocks noGrp="1"/>
          </p:cNvSpPr>
          <p:nvPr>
            <p:ph type="chart" sz="quarter" idx="13"/>
          </p:nvPr>
        </p:nvSpPr>
        <p:spPr>
          <a:xfrm>
            <a:off x="1184609" y="2497670"/>
            <a:ext cx="10363200" cy="3162300"/>
          </a:xfrm>
          <a:prstGeom prst="rect">
            <a:avLst/>
          </a:prstGeom>
        </p:spPr>
        <p:txBody>
          <a:bodyPr vert="horz"/>
          <a:lstStyle>
            <a:lvl1pPr>
              <a:defRPr>
                <a:latin typeface="Arial"/>
                <a:cs typeface="Arial"/>
              </a:defRPr>
            </a:lvl1pPr>
          </a:lstStyle>
          <a:p>
            <a:endParaRPr lang="en-US" dirty="0"/>
          </a:p>
        </p:txBody>
      </p:sp>
      <p:sp>
        <p:nvSpPr>
          <p:cNvPr id="10" name="Text Placeholder 9"/>
          <p:cNvSpPr>
            <a:spLocks noGrp="1"/>
          </p:cNvSpPr>
          <p:nvPr>
            <p:ph type="body" sz="quarter" idx="14"/>
          </p:nvPr>
        </p:nvSpPr>
        <p:spPr>
          <a:xfrm>
            <a:off x="1184609" y="1646770"/>
            <a:ext cx="10363200" cy="800100"/>
          </a:xfrm>
          <a:prstGeom prst="rect">
            <a:avLst/>
          </a:prstGeom>
        </p:spPr>
        <p:txBody>
          <a:bodyPr vert="horz"/>
          <a:lstStyle>
            <a:lvl1pPr marL="0">
              <a:spcBef>
                <a:spcPts val="0"/>
              </a:spcBef>
              <a:buFontTx/>
              <a:buNone/>
              <a:defRPr sz="2100">
                <a:latin typeface="Arial"/>
                <a:cs typeface="Arial"/>
              </a:defRPr>
            </a:lvl1pPr>
            <a:lvl2pPr marL="0">
              <a:spcBef>
                <a:spcPts val="0"/>
              </a:spcBef>
              <a:buFontTx/>
              <a:buNone/>
              <a:defRPr sz="2100">
                <a:latin typeface="Arial"/>
                <a:cs typeface="Arial"/>
              </a:defRPr>
            </a:lvl2pPr>
            <a:lvl3pPr marL="0">
              <a:spcBef>
                <a:spcPts val="0"/>
              </a:spcBef>
              <a:buFontTx/>
              <a:buNone/>
              <a:defRPr sz="2100">
                <a:latin typeface="Arial"/>
                <a:cs typeface="Arial"/>
              </a:defRPr>
            </a:lvl3pPr>
            <a:lvl4pPr marL="0">
              <a:spcBef>
                <a:spcPts val="0"/>
              </a:spcBef>
              <a:buFontTx/>
              <a:buNone/>
              <a:defRPr sz="2100">
                <a:latin typeface="Arial"/>
                <a:cs typeface="Arial"/>
              </a:defRPr>
            </a:lvl4pPr>
            <a:lvl5pPr marL="0">
              <a:spcBef>
                <a:spcPts val="0"/>
              </a:spcBef>
              <a:buFontTx/>
              <a:buNone/>
              <a:defRPr sz="2100">
                <a:latin typeface="Arial"/>
                <a:cs typeface="Arial"/>
              </a:defRPr>
            </a:lvl5pPr>
          </a:lstStyle>
          <a:p>
            <a:pPr lvl="0"/>
            <a:r>
              <a:rPr lang="en-US" dirty="0"/>
              <a:t>Click to edit Master text styles</a:t>
            </a:r>
          </a:p>
        </p:txBody>
      </p:sp>
      <p:sp>
        <p:nvSpPr>
          <p:cNvPr id="11" name="Rectangle 2"/>
          <p:cNvSpPr>
            <a:spLocks noChangeArrowheads="1"/>
          </p:cNvSpPr>
          <p:nvPr userDrawn="1"/>
        </p:nvSpPr>
        <p:spPr bwMode="auto">
          <a:xfrm>
            <a:off x="0" y="1588"/>
            <a:ext cx="914400" cy="6856412"/>
          </a:xfrm>
          <a:prstGeom prst="rect">
            <a:avLst/>
          </a:prstGeom>
          <a:solidFill>
            <a:srgbClr val="F7941D"/>
          </a:solidFill>
          <a:ln w="9525">
            <a:noFill/>
            <a:miter lim="800000"/>
            <a:headEnd/>
            <a:tailEnd/>
          </a:ln>
        </p:spPr>
        <p:txBody>
          <a:bodyPr wrap="none" anchor="ctr">
            <a:prstTxWarp prst="textNoShape">
              <a:avLst/>
            </a:prstTxWarp>
          </a:bodyPr>
          <a:lstStyle/>
          <a:p>
            <a:endParaRPr lang="en-US" sz="1050"/>
          </a:p>
        </p:txBody>
      </p:sp>
      <p:cxnSp>
        <p:nvCxnSpPr>
          <p:cNvPr id="14" name="Straight Connector 13"/>
          <p:cNvCxnSpPr/>
          <p:nvPr userDrawn="1"/>
        </p:nvCxnSpPr>
        <p:spPr>
          <a:xfrm>
            <a:off x="1334913" y="924456"/>
            <a:ext cx="10212896" cy="1588"/>
          </a:xfrm>
          <a:prstGeom prst="line">
            <a:avLst/>
          </a:prstGeom>
          <a:ln w="50800" cap="flat" cmpd="sng" algn="ctr">
            <a:solidFill>
              <a:srgbClr val="F7941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49408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36954A-E2AF-F34A-B75A-7C6653562536}" type="datetime1">
              <a:rPr lang="en-US" smtClean="0"/>
              <a:pPr/>
              <a:t>10/26/2023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72F2D-B2AC-6244-8A61-4DB2981BEBB5}" type="slidenum">
              <a:rPr lang="en-US" smtClean="0"/>
              <a:pPr/>
              <a:t>‹#›</a:t>
            </a:fld>
            <a:endParaRPr lang="en-US" dirty="0"/>
          </a:p>
        </p:txBody>
      </p:sp>
      <p:sp>
        <p:nvSpPr>
          <p:cNvPr id="7" name="Title 1"/>
          <p:cNvSpPr>
            <a:spLocks noGrp="1"/>
          </p:cNvSpPr>
          <p:nvPr>
            <p:ph type="ctrTitle"/>
          </p:nvPr>
        </p:nvSpPr>
        <p:spPr>
          <a:xfrm>
            <a:off x="1185316" y="312740"/>
            <a:ext cx="10363200" cy="506413"/>
          </a:xfrm>
          <a:prstGeom prst="rect">
            <a:avLst/>
          </a:prstGeom>
        </p:spPr>
        <p:txBody>
          <a:bodyPr/>
          <a:lstStyle>
            <a:lvl1pPr algn="l">
              <a:defRPr sz="2100" b="0">
                <a:solidFill>
                  <a:srgbClr val="0099FF"/>
                </a:solidFill>
                <a:latin typeface="Arial"/>
                <a:cs typeface="Arial"/>
              </a:defRPr>
            </a:lvl1pPr>
          </a:lstStyle>
          <a:p>
            <a:r>
              <a:rPr lang="en-US" dirty="0"/>
              <a:t>Click to edit Master title style</a:t>
            </a:r>
          </a:p>
        </p:txBody>
      </p:sp>
      <p:sp>
        <p:nvSpPr>
          <p:cNvPr id="9" name="Chart Placeholder 8"/>
          <p:cNvSpPr>
            <a:spLocks noGrp="1"/>
          </p:cNvSpPr>
          <p:nvPr>
            <p:ph type="chart" sz="quarter" idx="13"/>
          </p:nvPr>
        </p:nvSpPr>
        <p:spPr>
          <a:xfrm>
            <a:off x="1184609" y="2497670"/>
            <a:ext cx="10363200" cy="3162300"/>
          </a:xfrm>
          <a:prstGeom prst="rect">
            <a:avLst/>
          </a:prstGeom>
        </p:spPr>
        <p:txBody>
          <a:bodyPr vert="horz"/>
          <a:lstStyle>
            <a:lvl1pPr>
              <a:defRPr>
                <a:latin typeface="Arial"/>
                <a:cs typeface="Arial"/>
              </a:defRPr>
            </a:lvl1pPr>
          </a:lstStyle>
          <a:p>
            <a:endParaRPr lang="en-US" dirty="0"/>
          </a:p>
        </p:txBody>
      </p:sp>
      <p:sp>
        <p:nvSpPr>
          <p:cNvPr id="10" name="Text Placeholder 9"/>
          <p:cNvSpPr>
            <a:spLocks noGrp="1"/>
          </p:cNvSpPr>
          <p:nvPr>
            <p:ph type="body" sz="quarter" idx="14"/>
          </p:nvPr>
        </p:nvSpPr>
        <p:spPr>
          <a:xfrm>
            <a:off x="1184609" y="1646770"/>
            <a:ext cx="10363200" cy="800100"/>
          </a:xfrm>
          <a:prstGeom prst="rect">
            <a:avLst/>
          </a:prstGeom>
        </p:spPr>
        <p:txBody>
          <a:bodyPr vert="horz"/>
          <a:lstStyle>
            <a:lvl1pPr marL="0">
              <a:spcBef>
                <a:spcPts val="0"/>
              </a:spcBef>
              <a:buFontTx/>
              <a:buNone/>
              <a:defRPr sz="2100">
                <a:latin typeface="Arial"/>
                <a:cs typeface="Arial"/>
              </a:defRPr>
            </a:lvl1pPr>
            <a:lvl2pPr marL="0">
              <a:spcBef>
                <a:spcPts val="0"/>
              </a:spcBef>
              <a:buFontTx/>
              <a:buNone/>
              <a:defRPr sz="2100">
                <a:latin typeface="Arial"/>
                <a:cs typeface="Arial"/>
              </a:defRPr>
            </a:lvl2pPr>
            <a:lvl3pPr marL="0">
              <a:spcBef>
                <a:spcPts val="0"/>
              </a:spcBef>
              <a:buFontTx/>
              <a:buNone/>
              <a:defRPr sz="2100">
                <a:latin typeface="Arial"/>
                <a:cs typeface="Arial"/>
              </a:defRPr>
            </a:lvl3pPr>
            <a:lvl4pPr marL="0">
              <a:spcBef>
                <a:spcPts val="0"/>
              </a:spcBef>
              <a:buFontTx/>
              <a:buNone/>
              <a:defRPr sz="2100">
                <a:latin typeface="Arial"/>
                <a:cs typeface="Arial"/>
              </a:defRPr>
            </a:lvl4pPr>
            <a:lvl5pPr marL="0">
              <a:spcBef>
                <a:spcPts val="0"/>
              </a:spcBef>
              <a:buFontTx/>
              <a:buNone/>
              <a:defRPr sz="2100">
                <a:latin typeface="Arial"/>
                <a:cs typeface="Arial"/>
              </a:defRPr>
            </a:lvl5pPr>
          </a:lstStyle>
          <a:p>
            <a:pPr lvl="0"/>
            <a:r>
              <a:rPr lang="en-US" dirty="0"/>
              <a:t>Click to edit Master text styles</a:t>
            </a:r>
          </a:p>
        </p:txBody>
      </p:sp>
      <p:sp>
        <p:nvSpPr>
          <p:cNvPr id="11" name="Rectangle 2"/>
          <p:cNvSpPr>
            <a:spLocks noChangeArrowheads="1"/>
          </p:cNvSpPr>
          <p:nvPr userDrawn="1"/>
        </p:nvSpPr>
        <p:spPr bwMode="auto">
          <a:xfrm>
            <a:off x="0" y="1588"/>
            <a:ext cx="914400" cy="6856412"/>
          </a:xfrm>
          <a:prstGeom prst="rect">
            <a:avLst/>
          </a:prstGeom>
          <a:solidFill>
            <a:srgbClr val="F7941D"/>
          </a:solidFill>
          <a:ln w="9525">
            <a:noFill/>
            <a:miter lim="800000"/>
            <a:headEnd/>
            <a:tailEnd/>
          </a:ln>
        </p:spPr>
        <p:txBody>
          <a:bodyPr wrap="none" anchor="ctr">
            <a:prstTxWarp prst="textNoShape">
              <a:avLst/>
            </a:prstTxWarp>
          </a:bodyPr>
          <a:lstStyle/>
          <a:p>
            <a:endParaRPr lang="en-US" sz="1050"/>
          </a:p>
        </p:txBody>
      </p:sp>
      <p:cxnSp>
        <p:nvCxnSpPr>
          <p:cNvPr id="14" name="Straight Connector 13"/>
          <p:cNvCxnSpPr/>
          <p:nvPr userDrawn="1"/>
        </p:nvCxnSpPr>
        <p:spPr>
          <a:xfrm>
            <a:off x="1334913" y="924456"/>
            <a:ext cx="10212896" cy="1588"/>
          </a:xfrm>
          <a:prstGeom prst="line">
            <a:avLst/>
          </a:prstGeom>
          <a:ln w="50800" cap="flat" cmpd="sng" algn="ctr">
            <a:solidFill>
              <a:srgbClr val="F7941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156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36954A-E2AF-F34A-B75A-7C6653562536}" type="datetime1">
              <a:rPr lang="en-US" smtClean="0"/>
              <a:pPr/>
              <a:t>10/26/2023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72F2D-B2AC-6244-8A61-4DB2981BEBB5}" type="slidenum">
              <a:rPr lang="en-US" smtClean="0"/>
              <a:pPr/>
              <a:t>‹#›</a:t>
            </a:fld>
            <a:endParaRPr lang="en-US" dirty="0"/>
          </a:p>
        </p:txBody>
      </p:sp>
      <p:sp>
        <p:nvSpPr>
          <p:cNvPr id="7" name="Title 1"/>
          <p:cNvSpPr>
            <a:spLocks noGrp="1"/>
          </p:cNvSpPr>
          <p:nvPr>
            <p:ph type="ctrTitle"/>
          </p:nvPr>
        </p:nvSpPr>
        <p:spPr>
          <a:xfrm>
            <a:off x="1185316" y="312740"/>
            <a:ext cx="10363200" cy="506413"/>
          </a:xfrm>
          <a:prstGeom prst="rect">
            <a:avLst/>
          </a:prstGeom>
        </p:spPr>
        <p:txBody>
          <a:bodyPr/>
          <a:lstStyle>
            <a:lvl1pPr algn="l">
              <a:defRPr sz="2100" b="0">
                <a:solidFill>
                  <a:srgbClr val="0099FF"/>
                </a:solidFill>
                <a:latin typeface="Arial"/>
                <a:cs typeface="Arial"/>
              </a:defRPr>
            </a:lvl1pPr>
          </a:lstStyle>
          <a:p>
            <a:r>
              <a:rPr lang="en-US" dirty="0"/>
              <a:t>Click to edit Master title style</a:t>
            </a:r>
          </a:p>
        </p:txBody>
      </p:sp>
      <p:sp>
        <p:nvSpPr>
          <p:cNvPr id="9" name="Chart Placeholder 8"/>
          <p:cNvSpPr>
            <a:spLocks noGrp="1"/>
          </p:cNvSpPr>
          <p:nvPr>
            <p:ph type="chart" sz="quarter" idx="13"/>
          </p:nvPr>
        </p:nvSpPr>
        <p:spPr>
          <a:xfrm>
            <a:off x="1184609" y="2497670"/>
            <a:ext cx="10363200" cy="3162300"/>
          </a:xfrm>
          <a:prstGeom prst="rect">
            <a:avLst/>
          </a:prstGeom>
        </p:spPr>
        <p:txBody>
          <a:bodyPr vert="horz"/>
          <a:lstStyle>
            <a:lvl1pPr>
              <a:defRPr>
                <a:latin typeface="Arial"/>
                <a:cs typeface="Arial"/>
              </a:defRPr>
            </a:lvl1pPr>
          </a:lstStyle>
          <a:p>
            <a:endParaRPr lang="en-US" dirty="0"/>
          </a:p>
        </p:txBody>
      </p:sp>
      <p:sp>
        <p:nvSpPr>
          <p:cNvPr id="10" name="Text Placeholder 9"/>
          <p:cNvSpPr>
            <a:spLocks noGrp="1"/>
          </p:cNvSpPr>
          <p:nvPr>
            <p:ph type="body" sz="quarter" idx="14"/>
          </p:nvPr>
        </p:nvSpPr>
        <p:spPr>
          <a:xfrm>
            <a:off x="1184609" y="1646770"/>
            <a:ext cx="10363200" cy="800100"/>
          </a:xfrm>
          <a:prstGeom prst="rect">
            <a:avLst/>
          </a:prstGeom>
        </p:spPr>
        <p:txBody>
          <a:bodyPr vert="horz"/>
          <a:lstStyle>
            <a:lvl1pPr marL="0">
              <a:spcBef>
                <a:spcPts val="0"/>
              </a:spcBef>
              <a:buFontTx/>
              <a:buNone/>
              <a:defRPr sz="2100">
                <a:latin typeface="Arial"/>
                <a:cs typeface="Arial"/>
              </a:defRPr>
            </a:lvl1pPr>
            <a:lvl2pPr marL="0">
              <a:spcBef>
                <a:spcPts val="0"/>
              </a:spcBef>
              <a:buFontTx/>
              <a:buNone/>
              <a:defRPr sz="2100">
                <a:latin typeface="Arial"/>
                <a:cs typeface="Arial"/>
              </a:defRPr>
            </a:lvl2pPr>
            <a:lvl3pPr marL="0">
              <a:spcBef>
                <a:spcPts val="0"/>
              </a:spcBef>
              <a:buFontTx/>
              <a:buNone/>
              <a:defRPr sz="2100">
                <a:latin typeface="Arial"/>
                <a:cs typeface="Arial"/>
              </a:defRPr>
            </a:lvl3pPr>
            <a:lvl4pPr marL="0">
              <a:spcBef>
                <a:spcPts val="0"/>
              </a:spcBef>
              <a:buFontTx/>
              <a:buNone/>
              <a:defRPr sz="2100">
                <a:latin typeface="Arial"/>
                <a:cs typeface="Arial"/>
              </a:defRPr>
            </a:lvl4pPr>
            <a:lvl5pPr marL="0">
              <a:spcBef>
                <a:spcPts val="0"/>
              </a:spcBef>
              <a:buFontTx/>
              <a:buNone/>
              <a:defRPr sz="2100">
                <a:latin typeface="Arial"/>
                <a:cs typeface="Arial"/>
              </a:defRPr>
            </a:lvl5pPr>
          </a:lstStyle>
          <a:p>
            <a:pPr lvl="0"/>
            <a:r>
              <a:rPr lang="en-US" dirty="0"/>
              <a:t>Click to edit Master text styles</a:t>
            </a:r>
          </a:p>
        </p:txBody>
      </p:sp>
      <p:sp>
        <p:nvSpPr>
          <p:cNvPr id="11" name="Rectangle 2"/>
          <p:cNvSpPr>
            <a:spLocks noChangeArrowheads="1"/>
          </p:cNvSpPr>
          <p:nvPr userDrawn="1"/>
        </p:nvSpPr>
        <p:spPr bwMode="auto">
          <a:xfrm>
            <a:off x="0" y="1588"/>
            <a:ext cx="914400" cy="6856412"/>
          </a:xfrm>
          <a:prstGeom prst="rect">
            <a:avLst/>
          </a:prstGeom>
          <a:solidFill>
            <a:srgbClr val="F7941D"/>
          </a:solidFill>
          <a:ln w="9525">
            <a:noFill/>
            <a:miter lim="800000"/>
            <a:headEnd/>
            <a:tailEnd/>
          </a:ln>
        </p:spPr>
        <p:txBody>
          <a:bodyPr wrap="none" anchor="ctr">
            <a:prstTxWarp prst="textNoShape">
              <a:avLst/>
            </a:prstTxWarp>
          </a:bodyPr>
          <a:lstStyle/>
          <a:p>
            <a:endParaRPr lang="en-US" sz="1050"/>
          </a:p>
        </p:txBody>
      </p:sp>
      <p:cxnSp>
        <p:nvCxnSpPr>
          <p:cNvPr id="14" name="Straight Connector 13"/>
          <p:cNvCxnSpPr/>
          <p:nvPr userDrawn="1"/>
        </p:nvCxnSpPr>
        <p:spPr>
          <a:xfrm>
            <a:off x="1334913" y="924456"/>
            <a:ext cx="10212896" cy="1588"/>
          </a:xfrm>
          <a:prstGeom prst="line">
            <a:avLst/>
          </a:prstGeom>
          <a:ln w="50800" cap="flat" cmpd="sng" algn="ctr">
            <a:solidFill>
              <a:srgbClr val="F7941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34384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36954A-E2AF-F34A-B75A-7C6653562536}" type="datetime1">
              <a:rPr lang="en-US" smtClean="0"/>
              <a:pPr/>
              <a:t>10/26/2023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72F2D-B2AC-6244-8A61-4DB2981BEBB5}" type="slidenum">
              <a:rPr lang="en-US" smtClean="0"/>
              <a:pPr/>
              <a:t>‹#›</a:t>
            </a:fld>
            <a:endParaRPr lang="en-US" dirty="0"/>
          </a:p>
        </p:txBody>
      </p:sp>
      <p:sp>
        <p:nvSpPr>
          <p:cNvPr id="7" name="Title 1"/>
          <p:cNvSpPr>
            <a:spLocks noGrp="1"/>
          </p:cNvSpPr>
          <p:nvPr>
            <p:ph type="ctrTitle"/>
          </p:nvPr>
        </p:nvSpPr>
        <p:spPr>
          <a:xfrm>
            <a:off x="1185316" y="312740"/>
            <a:ext cx="10363200" cy="506413"/>
          </a:xfrm>
          <a:prstGeom prst="rect">
            <a:avLst/>
          </a:prstGeom>
        </p:spPr>
        <p:txBody>
          <a:bodyPr/>
          <a:lstStyle>
            <a:lvl1pPr algn="l">
              <a:defRPr sz="2100" b="0">
                <a:solidFill>
                  <a:srgbClr val="0099FF"/>
                </a:solidFill>
                <a:latin typeface="Arial"/>
                <a:cs typeface="Arial"/>
              </a:defRPr>
            </a:lvl1pPr>
          </a:lstStyle>
          <a:p>
            <a:r>
              <a:rPr lang="en-US" dirty="0"/>
              <a:t>Click to edit Master title style</a:t>
            </a:r>
          </a:p>
        </p:txBody>
      </p:sp>
      <p:sp>
        <p:nvSpPr>
          <p:cNvPr id="9" name="Chart Placeholder 8"/>
          <p:cNvSpPr>
            <a:spLocks noGrp="1"/>
          </p:cNvSpPr>
          <p:nvPr>
            <p:ph type="chart" sz="quarter" idx="13"/>
          </p:nvPr>
        </p:nvSpPr>
        <p:spPr>
          <a:xfrm>
            <a:off x="1184609" y="2497670"/>
            <a:ext cx="10363200" cy="3162300"/>
          </a:xfrm>
          <a:prstGeom prst="rect">
            <a:avLst/>
          </a:prstGeom>
        </p:spPr>
        <p:txBody>
          <a:bodyPr vert="horz"/>
          <a:lstStyle>
            <a:lvl1pPr>
              <a:defRPr>
                <a:latin typeface="Arial"/>
                <a:cs typeface="Arial"/>
              </a:defRPr>
            </a:lvl1pPr>
          </a:lstStyle>
          <a:p>
            <a:endParaRPr lang="en-US" dirty="0"/>
          </a:p>
        </p:txBody>
      </p:sp>
      <p:sp>
        <p:nvSpPr>
          <p:cNvPr id="10" name="Text Placeholder 9"/>
          <p:cNvSpPr>
            <a:spLocks noGrp="1"/>
          </p:cNvSpPr>
          <p:nvPr>
            <p:ph type="body" sz="quarter" idx="14"/>
          </p:nvPr>
        </p:nvSpPr>
        <p:spPr>
          <a:xfrm>
            <a:off x="1184609" y="1646770"/>
            <a:ext cx="10363200" cy="800100"/>
          </a:xfrm>
          <a:prstGeom prst="rect">
            <a:avLst/>
          </a:prstGeom>
        </p:spPr>
        <p:txBody>
          <a:bodyPr vert="horz"/>
          <a:lstStyle>
            <a:lvl1pPr marL="0">
              <a:spcBef>
                <a:spcPts val="0"/>
              </a:spcBef>
              <a:buFontTx/>
              <a:buNone/>
              <a:defRPr sz="2100">
                <a:latin typeface="Arial"/>
                <a:cs typeface="Arial"/>
              </a:defRPr>
            </a:lvl1pPr>
            <a:lvl2pPr marL="0">
              <a:spcBef>
                <a:spcPts val="0"/>
              </a:spcBef>
              <a:buFontTx/>
              <a:buNone/>
              <a:defRPr sz="2100">
                <a:latin typeface="Arial"/>
                <a:cs typeface="Arial"/>
              </a:defRPr>
            </a:lvl2pPr>
            <a:lvl3pPr marL="0">
              <a:spcBef>
                <a:spcPts val="0"/>
              </a:spcBef>
              <a:buFontTx/>
              <a:buNone/>
              <a:defRPr sz="2100">
                <a:latin typeface="Arial"/>
                <a:cs typeface="Arial"/>
              </a:defRPr>
            </a:lvl3pPr>
            <a:lvl4pPr marL="0">
              <a:spcBef>
                <a:spcPts val="0"/>
              </a:spcBef>
              <a:buFontTx/>
              <a:buNone/>
              <a:defRPr sz="2100">
                <a:latin typeface="Arial"/>
                <a:cs typeface="Arial"/>
              </a:defRPr>
            </a:lvl4pPr>
            <a:lvl5pPr marL="0">
              <a:spcBef>
                <a:spcPts val="0"/>
              </a:spcBef>
              <a:buFontTx/>
              <a:buNone/>
              <a:defRPr sz="2100">
                <a:latin typeface="Arial"/>
                <a:cs typeface="Arial"/>
              </a:defRPr>
            </a:lvl5pPr>
          </a:lstStyle>
          <a:p>
            <a:pPr lvl="0"/>
            <a:r>
              <a:rPr lang="en-US" dirty="0"/>
              <a:t>Click to edit Master text styles</a:t>
            </a:r>
          </a:p>
        </p:txBody>
      </p:sp>
      <p:sp>
        <p:nvSpPr>
          <p:cNvPr id="11" name="Rectangle 2"/>
          <p:cNvSpPr>
            <a:spLocks noChangeArrowheads="1"/>
          </p:cNvSpPr>
          <p:nvPr userDrawn="1"/>
        </p:nvSpPr>
        <p:spPr bwMode="auto">
          <a:xfrm>
            <a:off x="0" y="1588"/>
            <a:ext cx="914400" cy="6856412"/>
          </a:xfrm>
          <a:prstGeom prst="rect">
            <a:avLst/>
          </a:prstGeom>
          <a:solidFill>
            <a:srgbClr val="F7941D"/>
          </a:solidFill>
          <a:ln w="9525">
            <a:noFill/>
            <a:miter lim="800000"/>
            <a:headEnd/>
            <a:tailEnd/>
          </a:ln>
        </p:spPr>
        <p:txBody>
          <a:bodyPr wrap="none" anchor="ctr">
            <a:prstTxWarp prst="textNoShape">
              <a:avLst/>
            </a:prstTxWarp>
          </a:bodyPr>
          <a:lstStyle/>
          <a:p>
            <a:endParaRPr lang="en-US" sz="1050"/>
          </a:p>
        </p:txBody>
      </p:sp>
      <p:cxnSp>
        <p:nvCxnSpPr>
          <p:cNvPr id="14" name="Straight Connector 13"/>
          <p:cNvCxnSpPr/>
          <p:nvPr userDrawn="1"/>
        </p:nvCxnSpPr>
        <p:spPr>
          <a:xfrm>
            <a:off x="1334913" y="924456"/>
            <a:ext cx="10212896" cy="1588"/>
          </a:xfrm>
          <a:prstGeom prst="line">
            <a:avLst/>
          </a:prstGeom>
          <a:ln w="50800" cap="flat" cmpd="sng" algn="ctr">
            <a:solidFill>
              <a:srgbClr val="F7941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9009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C049E-6EF2-4E01-BDF3-8AE441393A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DC230A-E9A6-4EF3-9BD6-D97CA25E91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FED9A6-8025-443E-B668-CB03B15BB4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42CCA4-D882-4012-8CCD-BB6C388830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3BC589-5F84-451C-A3EA-73038BB734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7F8849-8DE7-4F08-A8BA-92E66BE2BCA3}"/>
              </a:ext>
            </a:extLst>
          </p:cNvPr>
          <p:cNvSpPr>
            <a:spLocks noGrp="1"/>
          </p:cNvSpPr>
          <p:nvPr>
            <p:ph type="dt" sz="half" idx="10"/>
          </p:nvPr>
        </p:nvSpPr>
        <p:spPr/>
        <p:txBody>
          <a:bodyPr/>
          <a:lstStyle/>
          <a:p>
            <a:fld id="{6759E47D-A1BD-4453-BEEB-B834D579A2CE}" type="datetimeFigureOut">
              <a:rPr lang="en-US" smtClean="0"/>
              <a:t>10/26/2023</a:t>
            </a:fld>
            <a:endParaRPr lang="en-US"/>
          </a:p>
        </p:txBody>
      </p:sp>
      <p:sp>
        <p:nvSpPr>
          <p:cNvPr id="8" name="Footer Placeholder 7">
            <a:extLst>
              <a:ext uri="{FF2B5EF4-FFF2-40B4-BE49-F238E27FC236}">
                <a16:creationId xmlns:a16="http://schemas.microsoft.com/office/drawing/2014/main" id="{B73707D9-238C-4414-8FC4-F1B11D8E33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FB3D9A-0197-44CF-9C47-FD1FB10A076B}"/>
              </a:ext>
            </a:extLst>
          </p:cNvPr>
          <p:cNvSpPr>
            <a:spLocks noGrp="1"/>
          </p:cNvSpPr>
          <p:nvPr>
            <p:ph type="sldNum" sz="quarter" idx="12"/>
          </p:nvPr>
        </p:nvSpPr>
        <p:spPr/>
        <p:txBody>
          <a:bodyPr/>
          <a:lstStyle/>
          <a:p>
            <a:fld id="{21FE19CC-852C-4E84-8435-82DA45C1C24D}" type="slidenum">
              <a:rPr lang="en-US" smtClean="0"/>
              <a:t>‹#›</a:t>
            </a:fld>
            <a:endParaRPr lang="en-US"/>
          </a:p>
        </p:txBody>
      </p:sp>
    </p:spTree>
    <p:extLst>
      <p:ext uri="{BB962C8B-B14F-4D97-AF65-F5344CB8AC3E}">
        <p14:creationId xmlns:p14="http://schemas.microsoft.com/office/powerpoint/2010/main" val="9617395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36954A-E2AF-F34A-B75A-7C6653562536}" type="datetime1">
              <a:rPr lang="en-US" smtClean="0"/>
              <a:pPr/>
              <a:t>10/26/2023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72F2D-B2AC-6244-8A61-4DB2981BEBB5}" type="slidenum">
              <a:rPr lang="en-US" smtClean="0"/>
              <a:pPr/>
              <a:t>‹#›</a:t>
            </a:fld>
            <a:endParaRPr lang="en-US" dirty="0"/>
          </a:p>
        </p:txBody>
      </p:sp>
      <p:sp>
        <p:nvSpPr>
          <p:cNvPr id="7" name="Title 1"/>
          <p:cNvSpPr>
            <a:spLocks noGrp="1"/>
          </p:cNvSpPr>
          <p:nvPr>
            <p:ph type="ctrTitle"/>
          </p:nvPr>
        </p:nvSpPr>
        <p:spPr>
          <a:xfrm>
            <a:off x="1185316" y="312740"/>
            <a:ext cx="10363200" cy="506413"/>
          </a:xfrm>
          <a:prstGeom prst="rect">
            <a:avLst/>
          </a:prstGeom>
        </p:spPr>
        <p:txBody>
          <a:bodyPr/>
          <a:lstStyle>
            <a:lvl1pPr algn="l">
              <a:defRPr sz="2100" b="0">
                <a:solidFill>
                  <a:srgbClr val="0099FF"/>
                </a:solidFill>
                <a:latin typeface="Arial"/>
                <a:cs typeface="Arial"/>
              </a:defRPr>
            </a:lvl1pPr>
          </a:lstStyle>
          <a:p>
            <a:r>
              <a:rPr lang="en-US" dirty="0"/>
              <a:t>Click to edit Master title style</a:t>
            </a:r>
          </a:p>
        </p:txBody>
      </p:sp>
      <p:sp>
        <p:nvSpPr>
          <p:cNvPr id="9" name="Chart Placeholder 8"/>
          <p:cNvSpPr>
            <a:spLocks noGrp="1"/>
          </p:cNvSpPr>
          <p:nvPr>
            <p:ph type="chart" sz="quarter" idx="13"/>
          </p:nvPr>
        </p:nvSpPr>
        <p:spPr>
          <a:xfrm>
            <a:off x="1184609" y="2497670"/>
            <a:ext cx="10363200" cy="3162300"/>
          </a:xfrm>
          <a:prstGeom prst="rect">
            <a:avLst/>
          </a:prstGeom>
        </p:spPr>
        <p:txBody>
          <a:bodyPr vert="horz"/>
          <a:lstStyle>
            <a:lvl1pPr>
              <a:defRPr>
                <a:latin typeface="Arial"/>
                <a:cs typeface="Arial"/>
              </a:defRPr>
            </a:lvl1pPr>
          </a:lstStyle>
          <a:p>
            <a:endParaRPr lang="en-US" dirty="0"/>
          </a:p>
        </p:txBody>
      </p:sp>
      <p:sp>
        <p:nvSpPr>
          <p:cNvPr id="10" name="Text Placeholder 9"/>
          <p:cNvSpPr>
            <a:spLocks noGrp="1"/>
          </p:cNvSpPr>
          <p:nvPr>
            <p:ph type="body" sz="quarter" idx="14"/>
          </p:nvPr>
        </p:nvSpPr>
        <p:spPr>
          <a:xfrm>
            <a:off x="1184609" y="1646770"/>
            <a:ext cx="10363200" cy="800100"/>
          </a:xfrm>
          <a:prstGeom prst="rect">
            <a:avLst/>
          </a:prstGeom>
        </p:spPr>
        <p:txBody>
          <a:bodyPr vert="horz"/>
          <a:lstStyle>
            <a:lvl1pPr marL="0">
              <a:spcBef>
                <a:spcPts val="0"/>
              </a:spcBef>
              <a:buFontTx/>
              <a:buNone/>
              <a:defRPr sz="2100">
                <a:latin typeface="Arial"/>
                <a:cs typeface="Arial"/>
              </a:defRPr>
            </a:lvl1pPr>
            <a:lvl2pPr marL="0">
              <a:spcBef>
                <a:spcPts val="0"/>
              </a:spcBef>
              <a:buFontTx/>
              <a:buNone/>
              <a:defRPr sz="2100">
                <a:latin typeface="Arial"/>
                <a:cs typeface="Arial"/>
              </a:defRPr>
            </a:lvl2pPr>
            <a:lvl3pPr marL="0">
              <a:spcBef>
                <a:spcPts val="0"/>
              </a:spcBef>
              <a:buFontTx/>
              <a:buNone/>
              <a:defRPr sz="2100">
                <a:latin typeface="Arial"/>
                <a:cs typeface="Arial"/>
              </a:defRPr>
            </a:lvl3pPr>
            <a:lvl4pPr marL="0">
              <a:spcBef>
                <a:spcPts val="0"/>
              </a:spcBef>
              <a:buFontTx/>
              <a:buNone/>
              <a:defRPr sz="2100">
                <a:latin typeface="Arial"/>
                <a:cs typeface="Arial"/>
              </a:defRPr>
            </a:lvl4pPr>
            <a:lvl5pPr marL="0">
              <a:spcBef>
                <a:spcPts val="0"/>
              </a:spcBef>
              <a:buFontTx/>
              <a:buNone/>
              <a:defRPr sz="2100">
                <a:latin typeface="Arial"/>
                <a:cs typeface="Arial"/>
              </a:defRPr>
            </a:lvl5pPr>
          </a:lstStyle>
          <a:p>
            <a:pPr lvl="0"/>
            <a:r>
              <a:rPr lang="en-US" dirty="0"/>
              <a:t>Click to edit Master text styles</a:t>
            </a:r>
          </a:p>
        </p:txBody>
      </p:sp>
      <p:sp>
        <p:nvSpPr>
          <p:cNvPr id="11" name="Rectangle 2"/>
          <p:cNvSpPr>
            <a:spLocks noChangeArrowheads="1"/>
          </p:cNvSpPr>
          <p:nvPr userDrawn="1"/>
        </p:nvSpPr>
        <p:spPr bwMode="auto">
          <a:xfrm>
            <a:off x="0" y="1588"/>
            <a:ext cx="914400" cy="6856412"/>
          </a:xfrm>
          <a:prstGeom prst="rect">
            <a:avLst/>
          </a:prstGeom>
          <a:solidFill>
            <a:srgbClr val="F7941D"/>
          </a:solidFill>
          <a:ln w="9525">
            <a:noFill/>
            <a:miter lim="800000"/>
            <a:headEnd/>
            <a:tailEnd/>
          </a:ln>
        </p:spPr>
        <p:txBody>
          <a:bodyPr wrap="none" anchor="ctr">
            <a:prstTxWarp prst="textNoShape">
              <a:avLst/>
            </a:prstTxWarp>
          </a:bodyPr>
          <a:lstStyle/>
          <a:p>
            <a:endParaRPr lang="en-US" sz="1050"/>
          </a:p>
        </p:txBody>
      </p:sp>
      <p:cxnSp>
        <p:nvCxnSpPr>
          <p:cNvPr id="14" name="Straight Connector 13"/>
          <p:cNvCxnSpPr/>
          <p:nvPr userDrawn="1"/>
        </p:nvCxnSpPr>
        <p:spPr>
          <a:xfrm>
            <a:off x="1334913" y="924456"/>
            <a:ext cx="10212896" cy="1588"/>
          </a:xfrm>
          <a:prstGeom prst="line">
            <a:avLst/>
          </a:prstGeom>
          <a:ln w="50800" cap="flat" cmpd="sng" algn="ctr">
            <a:solidFill>
              <a:srgbClr val="F7941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98400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36954A-E2AF-F34A-B75A-7C6653562536}" type="datetime1">
              <a:rPr lang="en-US" smtClean="0"/>
              <a:pPr/>
              <a:t>10/26/2023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72F2D-B2AC-6244-8A61-4DB2981BEBB5}" type="slidenum">
              <a:rPr lang="en-US" smtClean="0"/>
              <a:pPr/>
              <a:t>‹#›</a:t>
            </a:fld>
            <a:endParaRPr lang="en-US" dirty="0"/>
          </a:p>
        </p:txBody>
      </p:sp>
      <p:sp>
        <p:nvSpPr>
          <p:cNvPr id="7" name="Title 1"/>
          <p:cNvSpPr>
            <a:spLocks noGrp="1"/>
          </p:cNvSpPr>
          <p:nvPr>
            <p:ph type="ctrTitle"/>
          </p:nvPr>
        </p:nvSpPr>
        <p:spPr>
          <a:xfrm>
            <a:off x="1185316" y="312740"/>
            <a:ext cx="10363200" cy="506413"/>
          </a:xfrm>
          <a:prstGeom prst="rect">
            <a:avLst/>
          </a:prstGeom>
        </p:spPr>
        <p:txBody>
          <a:bodyPr/>
          <a:lstStyle>
            <a:lvl1pPr algn="l">
              <a:defRPr sz="2100" b="0">
                <a:solidFill>
                  <a:srgbClr val="0099FF"/>
                </a:solidFill>
                <a:latin typeface="Arial"/>
                <a:cs typeface="Arial"/>
              </a:defRPr>
            </a:lvl1pPr>
          </a:lstStyle>
          <a:p>
            <a:r>
              <a:rPr lang="en-US" dirty="0"/>
              <a:t>Click to edit Master title style</a:t>
            </a:r>
          </a:p>
        </p:txBody>
      </p:sp>
      <p:sp>
        <p:nvSpPr>
          <p:cNvPr id="9" name="Chart Placeholder 8"/>
          <p:cNvSpPr>
            <a:spLocks noGrp="1"/>
          </p:cNvSpPr>
          <p:nvPr>
            <p:ph type="chart" sz="quarter" idx="13"/>
          </p:nvPr>
        </p:nvSpPr>
        <p:spPr>
          <a:xfrm>
            <a:off x="1184609" y="2497670"/>
            <a:ext cx="10363200" cy="3162300"/>
          </a:xfrm>
          <a:prstGeom prst="rect">
            <a:avLst/>
          </a:prstGeom>
        </p:spPr>
        <p:txBody>
          <a:bodyPr vert="horz"/>
          <a:lstStyle>
            <a:lvl1pPr>
              <a:defRPr>
                <a:latin typeface="Arial"/>
                <a:cs typeface="Arial"/>
              </a:defRPr>
            </a:lvl1pPr>
          </a:lstStyle>
          <a:p>
            <a:endParaRPr lang="en-US" dirty="0"/>
          </a:p>
        </p:txBody>
      </p:sp>
      <p:sp>
        <p:nvSpPr>
          <p:cNvPr id="10" name="Text Placeholder 9"/>
          <p:cNvSpPr>
            <a:spLocks noGrp="1"/>
          </p:cNvSpPr>
          <p:nvPr>
            <p:ph type="body" sz="quarter" idx="14"/>
          </p:nvPr>
        </p:nvSpPr>
        <p:spPr>
          <a:xfrm>
            <a:off x="1184609" y="1646770"/>
            <a:ext cx="10363200" cy="800100"/>
          </a:xfrm>
          <a:prstGeom prst="rect">
            <a:avLst/>
          </a:prstGeom>
        </p:spPr>
        <p:txBody>
          <a:bodyPr vert="horz"/>
          <a:lstStyle>
            <a:lvl1pPr marL="0">
              <a:spcBef>
                <a:spcPts val="0"/>
              </a:spcBef>
              <a:buFontTx/>
              <a:buNone/>
              <a:defRPr sz="2100">
                <a:latin typeface="Arial"/>
                <a:cs typeface="Arial"/>
              </a:defRPr>
            </a:lvl1pPr>
            <a:lvl2pPr marL="0">
              <a:spcBef>
                <a:spcPts val="0"/>
              </a:spcBef>
              <a:buFontTx/>
              <a:buNone/>
              <a:defRPr sz="2100">
                <a:latin typeface="Arial"/>
                <a:cs typeface="Arial"/>
              </a:defRPr>
            </a:lvl2pPr>
            <a:lvl3pPr marL="0">
              <a:spcBef>
                <a:spcPts val="0"/>
              </a:spcBef>
              <a:buFontTx/>
              <a:buNone/>
              <a:defRPr sz="2100">
                <a:latin typeface="Arial"/>
                <a:cs typeface="Arial"/>
              </a:defRPr>
            </a:lvl3pPr>
            <a:lvl4pPr marL="0">
              <a:spcBef>
                <a:spcPts val="0"/>
              </a:spcBef>
              <a:buFontTx/>
              <a:buNone/>
              <a:defRPr sz="2100">
                <a:latin typeface="Arial"/>
                <a:cs typeface="Arial"/>
              </a:defRPr>
            </a:lvl4pPr>
            <a:lvl5pPr marL="0">
              <a:spcBef>
                <a:spcPts val="0"/>
              </a:spcBef>
              <a:buFontTx/>
              <a:buNone/>
              <a:defRPr sz="2100">
                <a:latin typeface="Arial"/>
                <a:cs typeface="Arial"/>
              </a:defRPr>
            </a:lvl5pPr>
          </a:lstStyle>
          <a:p>
            <a:pPr lvl="0"/>
            <a:r>
              <a:rPr lang="en-US" dirty="0"/>
              <a:t>Click to edit Master text styles</a:t>
            </a:r>
          </a:p>
        </p:txBody>
      </p:sp>
      <p:sp>
        <p:nvSpPr>
          <p:cNvPr id="11" name="Rectangle 2"/>
          <p:cNvSpPr>
            <a:spLocks noChangeArrowheads="1"/>
          </p:cNvSpPr>
          <p:nvPr userDrawn="1"/>
        </p:nvSpPr>
        <p:spPr bwMode="auto">
          <a:xfrm>
            <a:off x="0" y="1588"/>
            <a:ext cx="914400" cy="6856412"/>
          </a:xfrm>
          <a:prstGeom prst="rect">
            <a:avLst/>
          </a:prstGeom>
          <a:solidFill>
            <a:srgbClr val="F7941D"/>
          </a:solidFill>
          <a:ln w="9525">
            <a:noFill/>
            <a:miter lim="800000"/>
            <a:headEnd/>
            <a:tailEnd/>
          </a:ln>
        </p:spPr>
        <p:txBody>
          <a:bodyPr wrap="none" anchor="ctr">
            <a:prstTxWarp prst="textNoShape">
              <a:avLst/>
            </a:prstTxWarp>
          </a:bodyPr>
          <a:lstStyle/>
          <a:p>
            <a:endParaRPr lang="en-US" sz="1050"/>
          </a:p>
        </p:txBody>
      </p:sp>
      <p:cxnSp>
        <p:nvCxnSpPr>
          <p:cNvPr id="14" name="Straight Connector 13"/>
          <p:cNvCxnSpPr/>
          <p:nvPr userDrawn="1"/>
        </p:nvCxnSpPr>
        <p:spPr>
          <a:xfrm>
            <a:off x="1334913" y="924456"/>
            <a:ext cx="10212896" cy="1588"/>
          </a:xfrm>
          <a:prstGeom prst="line">
            <a:avLst/>
          </a:prstGeom>
          <a:ln w="50800" cap="flat" cmpd="sng" algn="ctr">
            <a:solidFill>
              <a:srgbClr val="F7941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06721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36954A-E2AF-F34A-B75A-7C6653562536}" type="datetime1">
              <a:rPr lang="en-US" smtClean="0"/>
              <a:pPr/>
              <a:t>10/26/2023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72F2D-B2AC-6244-8A61-4DB2981BEBB5}" type="slidenum">
              <a:rPr lang="en-US" smtClean="0"/>
              <a:pPr/>
              <a:t>‹#›</a:t>
            </a:fld>
            <a:endParaRPr lang="en-US" dirty="0"/>
          </a:p>
        </p:txBody>
      </p:sp>
      <p:sp>
        <p:nvSpPr>
          <p:cNvPr id="7" name="Title 1"/>
          <p:cNvSpPr>
            <a:spLocks noGrp="1"/>
          </p:cNvSpPr>
          <p:nvPr>
            <p:ph type="ctrTitle"/>
          </p:nvPr>
        </p:nvSpPr>
        <p:spPr>
          <a:xfrm>
            <a:off x="1185316" y="312740"/>
            <a:ext cx="10363200" cy="506413"/>
          </a:xfrm>
          <a:prstGeom prst="rect">
            <a:avLst/>
          </a:prstGeom>
        </p:spPr>
        <p:txBody>
          <a:bodyPr/>
          <a:lstStyle>
            <a:lvl1pPr algn="l">
              <a:defRPr sz="2100" b="0">
                <a:solidFill>
                  <a:srgbClr val="0099FF"/>
                </a:solidFill>
                <a:latin typeface="Arial"/>
                <a:cs typeface="Arial"/>
              </a:defRPr>
            </a:lvl1pPr>
          </a:lstStyle>
          <a:p>
            <a:r>
              <a:rPr lang="en-US" dirty="0"/>
              <a:t>Click to edit Master title style</a:t>
            </a:r>
          </a:p>
        </p:txBody>
      </p:sp>
      <p:sp>
        <p:nvSpPr>
          <p:cNvPr id="9" name="Chart Placeholder 8"/>
          <p:cNvSpPr>
            <a:spLocks noGrp="1"/>
          </p:cNvSpPr>
          <p:nvPr>
            <p:ph type="chart" sz="quarter" idx="13"/>
          </p:nvPr>
        </p:nvSpPr>
        <p:spPr>
          <a:xfrm>
            <a:off x="1184609" y="2497670"/>
            <a:ext cx="10363200" cy="3162300"/>
          </a:xfrm>
          <a:prstGeom prst="rect">
            <a:avLst/>
          </a:prstGeom>
        </p:spPr>
        <p:txBody>
          <a:bodyPr vert="horz"/>
          <a:lstStyle>
            <a:lvl1pPr>
              <a:defRPr>
                <a:latin typeface="Arial"/>
                <a:cs typeface="Arial"/>
              </a:defRPr>
            </a:lvl1pPr>
          </a:lstStyle>
          <a:p>
            <a:endParaRPr lang="en-US" dirty="0"/>
          </a:p>
        </p:txBody>
      </p:sp>
      <p:sp>
        <p:nvSpPr>
          <p:cNvPr id="10" name="Text Placeholder 9"/>
          <p:cNvSpPr>
            <a:spLocks noGrp="1"/>
          </p:cNvSpPr>
          <p:nvPr>
            <p:ph type="body" sz="quarter" idx="14"/>
          </p:nvPr>
        </p:nvSpPr>
        <p:spPr>
          <a:xfrm>
            <a:off x="1184609" y="1646770"/>
            <a:ext cx="10363200" cy="800100"/>
          </a:xfrm>
          <a:prstGeom prst="rect">
            <a:avLst/>
          </a:prstGeom>
        </p:spPr>
        <p:txBody>
          <a:bodyPr vert="horz"/>
          <a:lstStyle>
            <a:lvl1pPr marL="0">
              <a:spcBef>
                <a:spcPts val="0"/>
              </a:spcBef>
              <a:buFontTx/>
              <a:buNone/>
              <a:defRPr sz="2100">
                <a:latin typeface="Arial"/>
                <a:cs typeface="Arial"/>
              </a:defRPr>
            </a:lvl1pPr>
            <a:lvl2pPr marL="0">
              <a:spcBef>
                <a:spcPts val="0"/>
              </a:spcBef>
              <a:buFontTx/>
              <a:buNone/>
              <a:defRPr sz="2100">
                <a:latin typeface="Arial"/>
                <a:cs typeface="Arial"/>
              </a:defRPr>
            </a:lvl2pPr>
            <a:lvl3pPr marL="0">
              <a:spcBef>
                <a:spcPts val="0"/>
              </a:spcBef>
              <a:buFontTx/>
              <a:buNone/>
              <a:defRPr sz="2100">
                <a:latin typeface="Arial"/>
                <a:cs typeface="Arial"/>
              </a:defRPr>
            </a:lvl3pPr>
            <a:lvl4pPr marL="0">
              <a:spcBef>
                <a:spcPts val="0"/>
              </a:spcBef>
              <a:buFontTx/>
              <a:buNone/>
              <a:defRPr sz="2100">
                <a:latin typeface="Arial"/>
                <a:cs typeface="Arial"/>
              </a:defRPr>
            </a:lvl4pPr>
            <a:lvl5pPr marL="0">
              <a:spcBef>
                <a:spcPts val="0"/>
              </a:spcBef>
              <a:buFontTx/>
              <a:buNone/>
              <a:defRPr sz="2100">
                <a:latin typeface="Arial"/>
                <a:cs typeface="Arial"/>
              </a:defRPr>
            </a:lvl5pPr>
          </a:lstStyle>
          <a:p>
            <a:pPr lvl="0"/>
            <a:r>
              <a:rPr lang="en-US" dirty="0"/>
              <a:t>Click to edit Master text styles</a:t>
            </a:r>
          </a:p>
        </p:txBody>
      </p:sp>
      <p:sp>
        <p:nvSpPr>
          <p:cNvPr id="11" name="Rectangle 2"/>
          <p:cNvSpPr>
            <a:spLocks noChangeArrowheads="1"/>
          </p:cNvSpPr>
          <p:nvPr userDrawn="1"/>
        </p:nvSpPr>
        <p:spPr bwMode="auto">
          <a:xfrm>
            <a:off x="0" y="1588"/>
            <a:ext cx="914400" cy="6856412"/>
          </a:xfrm>
          <a:prstGeom prst="rect">
            <a:avLst/>
          </a:prstGeom>
          <a:solidFill>
            <a:srgbClr val="F7941D"/>
          </a:solidFill>
          <a:ln w="9525">
            <a:noFill/>
            <a:miter lim="800000"/>
            <a:headEnd/>
            <a:tailEnd/>
          </a:ln>
        </p:spPr>
        <p:txBody>
          <a:bodyPr wrap="none" anchor="ctr">
            <a:prstTxWarp prst="textNoShape">
              <a:avLst/>
            </a:prstTxWarp>
          </a:bodyPr>
          <a:lstStyle/>
          <a:p>
            <a:endParaRPr lang="en-US" sz="1050"/>
          </a:p>
        </p:txBody>
      </p:sp>
      <p:cxnSp>
        <p:nvCxnSpPr>
          <p:cNvPr id="14" name="Straight Connector 13"/>
          <p:cNvCxnSpPr/>
          <p:nvPr userDrawn="1"/>
        </p:nvCxnSpPr>
        <p:spPr>
          <a:xfrm>
            <a:off x="1334913" y="924456"/>
            <a:ext cx="10212896" cy="1588"/>
          </a:xfrm>
          <a:prstGeom prst="line">
            <a:avLst/>
          </a:prstGeom>
          <a:ln w="50800" cap="flat" cmpd="sng" algn="ctr">
            <a:solidFill>
              <a:srgbClr val="F7941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39445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36954A-E2AF-F34A-B75A-7C6653562536}" type="datetime1">
              <a:rPr lang="en-US" smtClean="0"/>
              <a:pPr/>
              <a:t>10/26/2023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72F2D-B2AC-6244-8A61-4DB2981BEBB5}" type="slidenum">
              <a:rPr lang="en-US" smtClean="0"/>
              <a:pPr/>
              <a:t>‹#›</a:t>
            </a:fld>
            <a:endParaRPr lang="en-US" dirty="0"/>
          </a:p>
        </p:txBody>
      </p:sp>
      <p:sp>
        <p:nvSpPr>
          <p:cNvPr id="7" name="Title 1"/>
          <p:cNvSpPr>
            <a:spLocks noGrp="1"/>
          </p:cNvSpPr>
          <p:nvPr>
            <p:ph type="ctrTitle"/>
          </p:nvPr>
        </p:nvSpPr>
        <p:spPr>
          <a:xfrm>
            <a:off x="1185316" y="312740"/>
            <a:ext cx="10363200" cy="506413"/>
          </a:xfrm>
          <a:prstGeom prst="rect">
            <a:avLst/>
          </a:prstGeom>
        </p:spPr>
        <p:txBody>
          <a:bodyPr/>
          <a:lstStyle>
            <a:lvl1pPr algn="l">
              <a:defRPr sz="2100" b="0">
                <a:solidFill>
                  <a:srgbClr val="0099FF"/>
                </a:solidFill>
                <a:latin typeface="Arial"/>
                <a:cs typeface="Arial"/>
              </a:defRPr>
            </a:lvl1pPr>
          </a:lstStyle>
          <a:p>
            <a:r>
              <a:rPr lang="en-US" dirty="0"/>
              <a:t>Click to edit Master title style</a:t>
            </a:r>
          </a:p>
        </p:txBody>
      </p:sp>
      <p:sp>
        <p:nvSpPr>
          <p:cNvPr id="9" name="Chart Placeholder 8"/>
          <p:cNvSpPr>
            <a:spLocks noGrp="1"/>
          </p:cNvSpPr>
          <p:nvPr>
            <p:ph type="chart" sz="quarter" idx="13"/>
          </p:nvPr>
        </p:nvSpPr>
        <p:spPr>
          <a:xfrm>
            <a:off x="1184609" y="2497670"/>
            <a:ext cx="10363200" cy="3162300"/>
          </a:xfrm>
          <a:prstGeom prst="rect">
            <a:avLst/>
          </a:prstGeom>
        </p:spPr>
        <p:txBody>
          <a:bodyPr vert="horz"/>
          <a:lstStyle>
            <a:lvl1pPr>
              <a:defRPr>
                <a:latin typeface="Arial"/>
                <a:cs typeface="Arial"/>
              </a:defRPr>
            </a:lvl1pPr>
          </a:lstStyle>
          <a:p>
            <a:endParaRPr lang="en-US" dirty="0"/>
          </a:p>
        </p:txBody>
      </p:sp>
      <p:sp>
        <p:nvSpPr>
          <p:cNvPr id="10" name="Text Placeholder 9"/>
          <p:cNvSpPr>
            <a:spLocks noGrp="1"/>
          </p:cNvSpPr>
          <p:nvPr>
            <p:ph type="body" sz="quarter" idx="14"/>
          </p:nvPr>
        </p:nvSpPr>
        <p:spPr>
          <a:xfrm>
            <a:off x="1184609" y="1646770"/>
            <a:ext cx="10363200" cy="800100"/>
          </a:xfrm>
          <a:prstGeom prst="rect">
            <a:avLst/>
          </a:prstGeom>
        </p:spPr>
        <p:txBody>
          <a:bodyPr vert="horz"/>
          <a:lstStyle>
            <a:lvl1pPr marL="0">
              <a:spcBef>
                <a:spcPts val="0"/>
              </a:spcBef>
              <a:buFontTx/>
              <a:buNone/>
              <a:defRPr sz="2100">
                <a:latin typeface="Arial"/>
                <a:cs typeface="Arial"/>
              </a:defRPr>
            </a:lvl1pPr>
            <a:lvl2pPr marL="0">
              <a:spcBef>
                <a:spcPts val="0"/>
              </a:spcBef>
              <a:buFontTx/>
              <a:buNone/>
              <a:defRPr sz="2100">
                <a:latin typeface="Arial"/>
                <a:cs typeface="Arial"/>
              </a:defRPr>
            </a:lvl2pPr>
            <a:lvl3pPr marL="0">
              <a:spcBef>
                <a:spcPts val="0"/>
              </a:spcBef>
              <a:buFontTx/>
              <a:buNone/>
              <a:defRPr sz="2100">
                <a:latin typeface="Arial"/>
                <a:cs typeface="Arial"/>
              </a:defRPr>
            </a:lvl3pPr>
            <a:lvl4pPr marL="0">
              <a:spcBef>
                <a:spcPts val="0"/>
              </a:spcBef>
              <a:buFontTx/>
              <a:buNone/>
              <a:defRPr sz="2100">
                <a:latin typeface="Arial"/>
                <a:cs typeface="Arial"/>
              </a:defRPr>
            </a:lvl4pPr>
            <a:lvl5pPr marL="0">
              <a:spcBef>
                <a:spcPts val="0"/>
              </a:spcBef>
              <a:buFontTx/>
              <a:buNone/>
              <a:defRPr sz="2100">
                <a:latin typeface="Arial"/>
                <a:cs typeface="Arial"/>
              </a:defRPr>
            </a:lvl5pPr>
          </a:lstStyle>
          <a:p>
            <a:pPr lvl="0"/>
            <a:r>
              <a:rPr lang="en-US" dirty="0"/>
              <a:t>Click to edit Master text styles</a:t>
            </a:r>
          </a:p>
        </p:txBody>
      </p:sp>
      <p:sp>
        <p:nvSpPr>
          <p:cNvPr id="11" name="Rectangle 2"/>
          <p:cNvSpPr>
            <a:spLocks noChangeArrowheads="1"/>
          </p:cNvSpPr>
          <p:nvPr userDrawn="1"/>
        </p:nvSpPr>
        <p:spPr bwMode="auto">
          <a:xfrm>
            <a:off x="0" y="1588"/>
            <a:ext cx="914400" cy="6856412"/>
          </a:xfrm>
          <a:prstGeom prst="rect">
            <a:avLst/>
          </a:prstGeom>
          <a:solidFill>
            <a:srgbClr val="F7941D"/>
          </a:solidFill>
          <a:ln w="9525">
            <a:noFill/>
            <a:miter lim="800000"/>
            <a:headEnd/>
            <a:tailEnd/>
          </a:ln>
        </p:spPr>
        <p:txBody>
          <a:bodyPr wrap="none" anchor="ctr">
            <a:prstTxWarp prst="textNoShape">
              <a:avLst/>
            </a:prstTxWarp>
          </a:bodyPr>
          <a:lstStyle/>
          <a:p>
            <a:endParaRPr lang="en-US" sz="1050"/>
          </a:p>
        </p:txBody>
      </p:sp>
      <p:cxnSp>
        <p:nvCxnSpPr>
          <p:cNvPr id="14" name="Straight Connector 13"/>
          <p:cNvCxnSpPr/>
          <p:nvPr userDrawn="1"/>
        </p:nvCxnSpPr>
        <p:spPr>
          <a:xfrm>
            <a:off x="1334913" y="924456"/>
            <a:ext cx="10212896" cy="1588"/>
          </a:xfrm>
          <a:prstGeom prst="line">
            <a:avLst/>
          </a:prstGeom>
          <a:ln w="50800" cap="flat" cmpd="sng" algn="ctr">
            <a:solidFill>
              <a:srgbClr val="F7941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63998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36954A-E2AF-F34A-B75A-7C6653562536}" type="datetime1">
              <a:rPr lang="en-US" smtClean="0"/>
              <a:pPr/>
              <a:t>10/26/2023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72F2D-B2AC-6244-8A61-4DB2981BEBB5}" type="slidenum">
              <a:rPr lang="en-US" smtClean="0"/>
              <a:pPr/>
              <a:t>‹#›</a:t>
            </a:fld>
            <a:endParaRPr lang="en-US" dirty="0"/>
          </a:p>
        </p:txBody>
      </p:sp>
      <p:sp>
        <p:nvSpPr>
          <p:cNvPr id="7" name="Title 1"/>
          <p:cNvSpPr>
            <a:spLocks noGrp="1"/>
          </p:cNvSpPr>
          <p:nvPr>
            <p:ph type="ctrTitle"/>
          </p:nvPr>
        </p:nvSpPr>
        <p:spPr>
          <a:xfrm>
            <a:off x="1185316" y="312738"/>
            <a:ext cx="10363200" cy="506413"/>
          </a:xfrm>
          <a:prstGeom prst="rect">
            <a:avLst/>
          </a:prstGeom>
        </p:spPr>
        <p:txBody>
          <a:bodyPr/>
          <a:lstStyle>
            <a:lvl1pPr algn="l">
              <a:defRPr sz="2800" b="0">
                <a:solidFill>
                  <a:srgbClr val="0099FF"/>
                </a:solidFill>
                <a:latin typeface="Arial"/>
                <a:cs typeface="Arial"/>
              </a:defRPr>
            </a:lvl1pPr>
          </a:lstStyle>
          <a:p>
            <a:r>
              <a:rPr lang="en-US" dirty="0"/>
              <a:t>Click to edit Master title style</a:t>
            </a:r>
          </a:p>
        </p:txBody>
      </p:sp>
      <p:sp>
        <p:nvSpPr>
          <p:cNvPr id="9" name="Chart Placeholder 8"/>
          <p:cNvSpPr>
            <a:spLocks noGrp="1"/>
          </p:cNvSpPr>
          <p:nvPr>
            <p:ph type="chart" sz="quarter" idx="13"/>
          </p:nvPr>
        </p:nvSpPr>
        <p:spPr>
          <a:xfrm>
            <a:off x="1184609" y="2497670"/>
            <a:ext cx="10363200" cy="3162300"/>
          </a:xfrm>
          <a:prstGeom prst="rect">
            <a:avLst/>
          </a:prstGeom>
        </p:spPr>
        <p:txBody>
          <a:bodyPr vert="horz"/>
          <a:lstStyle>
            <a:lvl1pPr>
              <a:defRPr>
                <a:latin typeface="Arial"/>
                <a:cs typeface="Arial"/>
              </a:defRPr>
            </a:lvl1pPr>
          </a:lstStyle>
          <a:p>
            <a:endParaRPr lang="en-US" dirty="0"/>
          </a:p>
        </p:txBody>
      </p:sp>
      <p:sp>
        <p:nvSpPr>
          <p:cNvPr id="10" name="Text Placeholder 9"/>
          <p:cNvSpPr>
            <a:spLocks noGrp="1"/>
          </p:cNvSpPr>
          <p:nvPr>
            <p:ph type="body" sz="quarter" idx="14"/>
          </p:nvPr>
        </p:nvSpPr>
        <p:spPr>
          <a:xfrm>
            <a:off x="1184609" y="1646770"/>
            <a:ext cx="10363200" cy="800100"/>
          </a:xfrm>
          <a:prstGeom prst="rect">
            <a:avLst/>
          </a:prstGeom>
        </p:spPr>
        <p:txBody>
          <a:bodyPr vert="horz"/>
          <a:lstStyle>
            <a:lvl1pPr marL="0">
              <a:spcBef>
                <a:spcPts val="0"/>
              </a:spcBef>
              <a:buFontTx/>
              <a:buNone/>
              <a:defRPr sz="2800">
                <a:latin typeface="Arial"/>
                <a:cs typeface="Arial"/>
              </a:defRPr>
            </a:lvl1pPr>
            <a:lvl2pPr marL="0">
              <a:spcBef>
                <a:spcPts val="0"/>
              </a:spcBef>
              <a:buFontTx/>
              <a:buNone/>
              <a:defRPr sz="2800">
                <a:latin typeface="Arial"/>
                <a:cs typeface="Arial"/>
              </a:defRPr>
            </a:lvl2pPr>
            <a:lvl3pPr marL="0">
              <a:spcBef>
                <a:spcPts val="0"/>
              </a:spcBef>
              <a:buFontTx/>
              <a:buNone/>
              <a:defRPr sz="2800">
                <a:latin typeface="Arial"/>
                <a:cs typeface="Arial"/>
              </a:defRPr>
            </a:lvl3pPr>
            <a:lvl4pPr marL="0">
              <a:spcBef>
                <a:spcPts val="0"/>
              </a:spcBef>
              <a:buFontTx/>
              <a:buNone/>
              <a:defRPr sz="2800">
                <a:latin typeface="Arial"/>
                <a:cs typeface="Arial"/>
              </a:defRPr>
            </a:lvl4pPr>
            <a:lvl5pPr marL="0">
              <a:spcBef>
                <a:spcPts val="0"/>
              </a:spcBef>
              <a:buFontTx/>
              <a:buNone/>
              <a:defRPr sz="2800">
                <a:latin typeface="Arial"/>
                <a:cs typeface="Arial"/>
              </a:defRPr>
            </a:lvl5pPr>
          </a:lstStyle>
          <a:p>
            <a:pPr lvl="0"/>
            <a:r>
              <a:rPr lang="en-US" dirty="0"/>
              <a:t>Click to edit Master text styles</a:t>
            </a:r>
          </a:p>
        </p:txBody>
      </p:sp>
      <p:sp>
        <p:nvSpPr>
          <p:cNvPr id="11" name="Rectangle 2"/>
          <p:cNvSpPr>
            <a:spLocks noChangeArrowheads="1"/>
          </p:cNvSpPr>
          <p:nvPr userDrawn="1"/>
        </p:nvSpPr>
        <p:spPr bwMode="auto">
          <a:xfrm>
            <a:off x="0" y="1588"/>
            <a:ext cx="914400" cy="6856412"/>
          </a:xfrm>
          <a:prstGeom prst="rect">
            <a:avLst/>
          </a:prstGeom>
          <a:solidFill>
            <a:srgbClr val="F7941D"/>
          </a:solidFill>
          <a:ln w="9525">
            <a:noFill/>
            <a:miter lim="800000"/>
            <a:headEnd/>
            <a:tailEnd/>
          </a:ln>
        </p:spPr>
        <p:txBody>
          <a:bodyPr wrap="none" anchor="ctr">
            <a:prstTxWarp prst="textNoShape">
              <a:avLst/>
            </a:prstTxWarp>
          </a:bodyPr>
          <a:lstStyle/>
          <a:p>
            <a:endParaRPr lang="en-US" sz="1800"/>
          </a:p>
        </p:txBody>
      </p:sp>
      <p:cxnSp>
        <p:nvCxnSpPr>
          <p:cNvPr id="14" name="Straight Connector 13"/>
          <p:cNvCxnSpPr/>
          <p:nvPr userDrawn="1"/>
        </p:nvCxnSpPr>
        <p:spPr>
          <a:xfrm>
            <a:off x="1334913" y="924456"/>
            <a:ext cx="10212896" cy="1588"/>
          </a:xfrm>
          <a:prstGeom prst="line">
            <a:avLst/>
          </a:prstGeom>
          <a:ln w="50800" cap="flat" cmpd="sng" algn="ctr">
            <a:solidFill>
              <a:srgbClr val="F7941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9473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DFA72-BFC8-490E-AD3E-5AB7BAC574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DE32BD-BC53-454B-92AD-86416209F09D}"/>
              </a:ext>
            </a:extLst>
          </p:cNvPr>
          <p:cNvSpPr>
            <a:spLocks noGrp="1"/>
          </p:cNvSpPr>
          <p:nvPr>
            <p:ph type="dt" sz="half" idx="10"/>
          </p:nvPr>
        </p:nvSpPr>
        <p:spPr/>
        <p:txBody>
          <a:bodyPr/>
          <a:lstStyle/>
          <a:p>
            <a:fld id="{6759E47D-A1BD-4453-BEEB-B834D579A2CE}" type="datetimeFigureOut">
              <a:rPr lang="en-US" smtClean="0"/>
              <a:t>10/26/2023</a:t>
            </a:fld>
            <a:endParaRPr lang="en-US"/>
          </a:p>
        </p:txBody>
      </p:sp>
      <p:sp>
        <p:nvSpPr>
          <p:cNvPr id="4" name="Footer Placeholder 3">
            <a:extLst>
              <a:ext uri="{FF2B5EF4-FFF2-40B4-BE49-F238E27FC236}">
                <a16:creationId xmlns:a16="http://schemas.microsoft.com/office/drawing/2014/main" id="{143D2B55-6167-4AA9-98C4-7884E6A3A3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246E7F-3BA7-4EFF-8D28-570C530DC7B7}"/>
              </a:ext>
            </a:extLst>
          </p:cNvPr>
          <p:cNvSpPr>
            <a:spLocks noGrp="1"/>
          </p:cNvSpPr>
          <p:nvPr>
            <p:ph type="sldNum" sz="quarter" idx="12"/>
          </p:nvPr>
        </p:nvSpPr>
        <p:spPr/>
        <p:txBody>
          <a:bodyPr/>
          <a:lstStyle/>
          <a:p>
            <a:fld id="{21FE19CC-852C-4E84-8435-82DA45C1C24D}" type="slidenum">
              <a:rPr lang="en-US" smtClean="0"/>
              <a:t>‹#›</a:t>
            </a:fld>
            <a:endParaRPr lang="en-US"/>
          </a:p>
        </p:txBody>
      </p:sp>
    </p:spTree>
    <p:extLst>
      <p:ext uri="{BB962C8B-B14F-4D97-AF65-F5344CB8AC3E}">
        <p14:creationId xmlns:p14="http://schemas.microsoft.com/office/powerpoint/2010/main" val="154648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E349B8-0253-4F73-A158-90E40524EF42}"/>
              </a:ext>
            </a:extLst>
          </p:cNvPr>
          <p:cNvSpPr>
            <a:spLocks noGrp="1"/>
          </p:cNvSpPr>
          <p:nvPr>
            <p:ph type="dt" sz="half" idx="10"/>
          </p:nvPr>
        </p:nvSpPr>
        <p:spPr/>
        <p:txBody>
          <a:bodyPr/>
          <a:lstStyle/>
          <a:p>
            <a:fld id="{6759E47D-A1BD-4453-BEEB-B834D579A2CE}" type="datetimeFigureOut">
              <a:rPr lang="en-US" smtClean="0"/>
              <a:t>10/26/2023</a:t>
            </a:fld>
            <a:endParaRPr lang="en-US"/>
          </a:p>
        </p:txBody>
      </p:sp>
      <p:sp>
        <p:nvSpPr>
          <p:cNvPr id="3" name="Footer Placeholder 2">
            <a:extLst>
              <a:ext uri="{FF2B5EF4-FFF2-40B4-BE49-F238E27FC236}">
                <a16:creationId xmlns:a16="http://schemas.microsoft.com/office/drawing/2014/main" id="{45517EAB-7CC1-4FF4-8EE7-77C0318089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F4788A-511E-4A59-BED4-3EB28DC6B145}"/>
              </a:ext>
            </a:extLst>
          </p:cNvPr>
          <p:cNvSpPr>
            <a:spLocks noGrp="1"/>
          </p:cNvSpPr>
          <p:nvPr>
            <p:ph type="sldNum" sz="quarter" idx="12"/>
          </p:nvPr>
        </p:nvSpPr>
        <p:spPr/>
        <p:txBody>
          <a:bodyPr/>
          <a:lstStyle/>
          <a:p>
            <a:fld id="{21FE19CC-852C-4E84-8435-82DA45C1C24D}" type="slidenum">
              <a:rPr lang="en-US" smtClean="0"/>
              <a:t>‹#›</a:t>
            </a:fld>
            <a:endParaRPr lang="en-US"/>
          </a:p>
        </p:txBody>
      </p:sp>
    </p:spTree>
    <p:extLst>
      <p:ext uri="{BB962C8B-B14F-4D97-AF65-F5344CB8AC3E}">
        <p14:creationId xmlns:p14="http://schemas.microsoft.com/office/powerpoint/2010/main" val="2672933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5EF77-F6BE-438C-B8A0-3696FD5D43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D9BDAF-F61F-463B-898D-0D1D0EA17E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8B368B-0D46-4CAD-B05A-E9E6307A5E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8849C6-4491-4D97-AD69-668A2461E238}"/>
              </a:ext>
            </a:extLst>
          </p:cNvPr>
          <p:cNvSpPr>
            <a:spLocks noGrp="1"/>
          </p:cNvSpPr>
          <p:nvPr>
            <p:ph type="dt" sz="half" idx="10"/>
          </p:nvPr>
        </p:nvSpPr>
        <p:spPr/>
        <p:txBody>
          <a:bodyPr/>
          <a:lstStyle/>
          <a:p>
            <a:fld id="{6759E47D-A1BD-4453-BEEB-B834D579A2CE}" type="datetimeFigureOut">
              <a:rPr lang="en-US" smtClean="0"/>
              <a:t>10/26/2023</a:t>
            </a:fld>
            <a:endParaRPr lang="en-US"/>
          </a:p>
        </p:txBody>
      </p:sp>
      <p:sp>
        <p:nvSpPr>
          <p:cNvPr id="6" name="Footer Placeholder 5">
            <a:extLst>
              <a:ext uri="{FF2B5EF4-FFF2-40B4-BE49-F238E27FC236}">
                <a16:creationId xmlns:a16="http://schemas.microsoft.com/office/drawing/2014/main" id="{C51D8C79-19B9-4508-B750-3AA15F926E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041A91-AEA2-4FF4-BED1-FDE14CFCC4D8}"/>
              </a:ext>
            </a:extLst>
          </p:cNvPr>
          <p:cNvSpPr>
            <a:spLocks noGrp="1"/>
          </p:cNvSpPr>
          <p:nvPr>
            <p:ph type="sldNum" sz="quarter" idx="12"/>
          </p:nvPr>
        </p:nvSpPr>
        <p:spPr/>
        <p:txBody>
          <a:bodyPr/>
          <a:lstStyle/>
          <a:p>
            <a:fld id="{21FE19CC-852C-4E84-8435-82DA45C1C24D}" type="slidenum">
              <a:rPr lang="en-US" smtClean="0"/>
              <a:t>‹#›</a:t>
            </a:fld>
            <a:endParaRPr lang="en-US"/>
          </a:p>
        </p:txBody>
      </p:sp>
    </p:spTree>
    <p:extLst>
      <p:ext uri="{BB962C8B-B14F-4D97-AF65-F5344CB8AC3E}">
        <p14:creationId xmlns:p14="http://schemas.microsoft.com/office/powerpoint/2010/main" val="2546014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96F9-9620-4BBC-B3F0-7DF1BC08D9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86ED90-E483-4E3D-A9E9-BD25BC7D62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30F846-94B0-4D6C-88FA-2F10B3DF5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496569-046B-439E-9664-A947B5EDABE3}"/>
              </a:ext>
            </a:extLst>
          </p:cNvPr>
          <p:cNvSpPr>
            <a:spLocks noGrp="1"/>
          </p:cNvSpPr>
          <p:nvPr>
            <p:ph type="dt" sz="half" idx="10"/>
          </p:nvPr>
        </p:nvSpPr>
        <p:spPr/>
        <p:txBody>
          <a:bodyPr/>
          <a:lstStyle/>
          <a:p>
            <a:fld id="{6759E47D-A1BD-4453-BEEB-B834D579A2CE}" type="datetimeFigureOut">
              <a:rPr lang="en-US" smtClean="0"/>
              <a:t>10/26/2023</a:t>
            </a:fld>
            <a:endParaRPr lang="en-US"/>
          </a:p>
        </p:txBody>
      </p:sp>
      <p:sp>
        <p:nvSpPr>
          <p:cNvPr id="6" name="Footer Placeholder 5">
            <a:extLst>
              <a:ext uri="{FF2B5EF4-FFF2-40B4-BE49-F238E27FC236}">
                <a16:creationId xmlns:a16="http://schemas.microsoft.com/office/drawing/2014/main" id="{1AFC4970-A9BD-4FCF-A705-4E07BD5570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1C359-B3EA-42CF-88A5-60C1C6771577}"/>
              </a:ext>
            </a:extLst>
          </p:cNvPr>
          <p:cNvSpPr>
            <a:spLocks noGrp="1"/>
          </p:cNvSpPr>
          <p:nvPr>
            <p:ph type="sldNum" sz="quarter" idx="12"/>
          </p:nvPr>
        </p:nvSpPr>
        <p:spPr/>
        <p:txBody>
          <a:bodyPr/>
          <a:lstStyle/>
          <a:p>
            <a:fld id="{21FE19CC-852C-4E84-8435-82DA45C1C24D}" type="slidenum">
              <a:rPr lang="en-US" smtClean="0"/>
              <a:t>‹#›</a:t>
            </a:fld>
            <a:endParaRPr lang="en-US"/>
          </a:p>
        </p:txBody>
      </p:sp>
    </p:spTree>
    <p:extLst>
      <p:ext uri="{BB962C8B-B14F-4D97-AF65-F5344CB8AC3E}">
        <p14:creationId xmlns:p14="http://schemas.microsoft.com/office/powerpoint/2010/main" val="2234966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theme" Target="../theme/theme3.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C30CAD-262B-4F6B-A5B9-9ABC7854E2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02F2AA-25E0-454E-85A0-B03E5EAF4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02EC9F-86BC-4D08-9883-F6218A8273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59E47D-A1BD-4453-BEEB-B834D579A2CE}" type="datetimeFigureOut">
              <a:rPr lang="en-US" smtClean="0"/>
              <a:t>10/26/2023</a:t>
            </a:fld>
            <a:endParaRPr lang="en-US"/>
          </a:p>
        </p:txBody>
      </p:sp>
      <p:sp>
        <p:nvSpPr>
          <p:cNvPr id="5" name="Footer Placeholder 4">
            <a:extLst>
              <a:ext uri="{FF2B5EF4-FFF2-40B4-BE49-F238E27FC236}">
                <a16:creationId xmlns:a16="http://schemas.microsoft.com/office/drawing/2014/main" id="{29554E25-1ADE-4797-9580-8C8610C64B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D9008B-D732-4D3E-A7E2-44AB2801A9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E19CC-852C-4E84-8435-82DA45C1C24D}" type="slidenum">
              <a:rPr lang="en-US" smtClean="0"/>
              <a:t>‹#›</a:t>
            </a:fld>
            <a:endParaRPr lang="en-US"/>
          </a:p>
        </p:txBody>
      </p:sp>
    </p:spTree>
    <p:extLst>
      <p:ext uri="{BB962C8B-B14F-4D97-AF65-F5344CB8AC3E}">
        <p14:creationId xmlns:p14="http://schemas.microsoft.com/office/powerpoint/2010/main" val="684584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7B928-FF05-4680-B9E6-9CBF46CCBEEC}" type="datetimeFigureOut">
              <a:rPr lang="en-US" smtClean="0"/>
              <a:t>10/26/2023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EA07C-EE9C-40C2-ADB5-5ED734F62BC1}" type="slidenum">
              <a:rPr lang="en-US" smtClean="0"/>
              <a:t>‹#›</a:t>
            </a:fld>
            <a:endParaRPr lang="en-US"/>
          </a:p>
        </p:txBody>
      </p:sp>
    </p:spTree>
    <p:extLst>
      <p:ext uri="{BB962C8B-B14F-4D97-AF65-F5344CB8AC3E}">
        <p14:creationId xmlns:p14="http://schemas.microsoft.com/office/powerpoint/2010/main" val="3250934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fr-FR" smtClean="0"/>
              <a:pPr/>
              <a:t>‹#›</a:t>
            </a:fld>
            <a:endParaRPr lang="fr-FR"/>
          </a:p>
        </p:txBody>
      </p:sp>
    </p:spTree>
    <p:extLst>
      <p:ext uri="{BB962C8B-B14F-4D97-AF65-F5344CB8AC3E}">
        <p14:creationId xmlns:p14="http://schemas.microsoft.com/office/powerpoint/2010/main" val="3486028304"/>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hyperlink" Target="https://unicef.sharepoint.com/teams/SD-VSP/SitePages/QuickReferenceGuides.asp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1.gif"/></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gif"/><Relationship Id="rId5" Type="http://schemas.openxmlformats.org/officeDocument/2006/relationships/image" Target="../media/image10.jp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gif"/><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gif"/><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4.jp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1.gif"/></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54.xml"/><Relationship Id="rId4" Type="http://schemas.openxmlformats.org/officeDocument/2006/relationships/hyperlink" Target="https://unicef.sharepoint.com/teams/EMOPS-HACPD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5" name="Rectangle 4"/>
          <p:cNvSpPr/>
          <p:nvPr/>
        </p:nvSpPr>
        <p:spPr>
          <a:xfrm>
            <a:off x="-79309" y="0"/>
            <a:ext cx="1143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7" name="Rectangle 6"/>
          <p:cNvSpPr/>
          <p:nvPr/>
        </p:nvSpPr>
        <p:spPr>
          <a:xfrm>
            <a:off x="14389" y="0"/>
            <a:ext cx="838200" cy="685800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Rectangle 5"/>
          <p:cNvSpPr/>
          <p:nvPr/>
        </p:nvSpPr>
        <p:spPr>
          <a:xfrm rot="16200000">
            <a:off x="-188489" y="469815"/>
            <a:ext cx="1290738" cy="584775"/>
          </a:xfrm>
          <a:prstGeom prst="rect">
            <a:avLst/>
          </a:prstGeom>
        </p:spPr>
        <p:txBody>
          <a:bodyPr wrap="none">
            <a:spAutoFit/>
          </a:bodyPr>
          <a:lstStyle/>
          <a:p>
            <a:pPr algn="ctr"/>
            <a:r>
              <a:rPr lang="fr-FR" sz="1600" dirty="0">
                <a:solidFill>
                  <a:prstClr val="white"/>
                </a:solidFill>
                <a:latin typeface="Arial" panose="020B0604020202020204" pitchFamily="34" charset="0"/>
                <a:cs typeface="Arial" panose="020B0604020202020204" pitchFamily="34" charset="0"/>
              </a:rPr>
              <a:t>Emergency</a:t>
            </a:r>
          </a:p>
          <a:p>
            <a:pPr algn="ctr"/>
            <a:r>
              <a:rPr lang="fr-FR" sz="1600" dirty="0">
                <a:solidFill>
                  <a:prstClr val="white"/>
                </a:solidFill>
                <a:latin typeface="Arial" panose="020B0604020202020204" pitchFamily="34" charset="0"/>
                <a:cs typeface="Arial" panose="020B0604020202020204" pitchFamily="34" charset="0"/>
              </a:rPr>
              <a:t> Procedures</a:t>
            </a:r>
          </a:p>
        </p:txBody>
      </p:sp>
      <p:sp>
        <p:nvSpPr>
          <p:cNvPr id="9" name="TextBox 8"/>
          <p:cNvSpPr txBox="1"/>
          <p:nvPr/>
        </p:nvSpPr>
        <p:spPr>
          <a:xfrm>
            <a:off x="3130163" y="6170885"/>
            <a:ext cx="7077789" cy="338554"/>
          </a:xfrm>
          <a:prstGeom prst="rect">
            <a:avLst/>
          </a:prstGeom>
          <a:noFill/>
        </p:spPr>
        <p:txBody>
          <a:bodyPr wrap="square" rtlCol="0">
            <a:spAutoFit/>
          </a:bodyPr>
          <a:lstStyle/>
          <a:p>
            <a:r>
              <a:rPr lang="en-US" sz="1600" dirty="0">
                <a:solidFill>
                  <a:prstClr val="white"/>
                </a:solidFill>
                <a:latin typeface="Arial" panose="020B0604020202020204" pitchFamily="34" charset="0"/>
                <a:cs typeface="Arial" panose="020B0604020202020204" pitchFamily="34" charset="0"/>
              </a:rPr>
              <a:t>Jeffrey Ing		                        	           26 October 2023</a:t>
            </a:r>
            <a:endParaRPr lang="fr-FR" sz="1600" dirty="0">
              <a:solidFill>
                <a:prstClr val="white"/>
              </a:solidFill>
              <a:latin typeface="Arial" panose="020B0604020202020204" pitchFamily="34" charset="0"/>
              <a:cs typeface="Arial" panose="020B0604020202020204" pitchFamily="34" charset="0"/>
            </a:endParaRPr>
          </a:p>
        </p:txBody>
      </p:sp>
      <p:sp>
        <p:nvSpPr>
          <p:cNvPr id="10" name="TextBox 9"/>
          <p:cNvSpPr txBox="1"/>
          <p:nvPr/>
        </p:nvSpPr>
        <p:spPr>
          <a:xfrm>
            <a:off x="2628900" y="0"/>
            <a:ext cx="8000999" cy="2154436"/>
          </a:xfrm>
          <a:prstGeom prst="rect">
            <a:avLst/>
          </a:prstGeom>
          <a:noFill/>
        </p:spPr>
        <p:txBody>
          <a:bodyPr wrap="square" rtlCol="0">
            <a:spAutoFit/>
          </a:bodyPr>
          <a:lstStyle/>
          <a:p>
            <a:pPr algn="ctr"/>
            <a:endParaRPr lang="en-US" sz="3200" b="1" dirty="0">
              <a:solidFill>
                <a:prstClr val="white"/>
              </a:solidFill>
              <a:latin typeface="Arial" panose="020B0604020202020204" pitchFamily="34" charset="0"/>
              <a:cs typeface="Arial" panose="020B0604020202020204" pitchFamily="34" charset="0"/>
            </a:endParaRPr>
          </a:p>
          <a:p>
            <a:pPr algn="ctr"/>
            <a:r>
              <a:rPr lang="en-US" sz="3600" b="1" dirty="0">
                <a:solidFill>
                  <a:prstClr val="white"/>
                </a:solidFill>
                <a:latin typeface="Arial" panose="020B0604020202020204" pitchFamily="34" charset="0"/>
                <a:cs typeface="Arial" panose="020B0604020202020204" pitchFamily="34" charset="0"/>
              </a:rPr>
              <a:t> Emergency Procedures</a:t>
            </a:r>
          </a:p>
          <a:p>
            <a:pPr algn="ctr"/>
            <a:endParaRPr lang="en-US" sz="1000" b="1" dirty="0">
              <a:solidFill>
                <a:prstClr val="white"/>
              </a:solidFill>
              <a:latin typeface="Arial" panose="020B0604020202020204" pitchFamily="34" charset="0"/>
              <a:cs typeface="Arial" panose="020B0604020202020204" pitchFamily="34" charset="0"/>
            </a:endParaRPr>
          </a:p>
          <a:p>
            <a:pPr algn="ctr"/>
            <a:r>
              <a:rPr lang="en-US" sz="2800" dirty="0">
                <a:solidFill>
                  <a:prstClr val="white"/>
                </a:solidFill>
                <a:latin typeface="Arial" panose="020B0604020202020204" pitchFamily="34" charset="0"/>
                <a:cs typeface="Arial" panose="020B0604020202020204" pitchFamily="34" charset="0"/>
              </a:rPr>
              <a:t>- Strengthening WASH Anticipatory Action, Preparedness &amp; Response -</a:t>
            </a:r>
          </a:p>
        </p:txBody>
      </p:sp>
      <p:pic>
        <p:nvPicPr>
          <p:cNvPr id="12" name="Picture 11">
            <a:extLst>
              <a:ext uri="{FF2B5EF4-FFF2-40B4-BE49-F238E27FC236}">
                <a16:creationId xmlns:a16="http://schemas.microsoft.com/office/drawing/2014/main" id="{11D6F20B-5143-4014-8540-C2CE4720CD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871709" y="4133602"/>
            <a:ext cx="4618568" cy="596565"/>
          </a:xfrm>
          <a:prstGeom prst="rect">
            <a:avLst/>
          </a:prstGeom>
        </p:spPr>
      </p:pic>
      <p:pic>
        <p:nvPicPr>
          <p:cNvPr id="11" name="Picture 10">
            <a:extLst>
              <a:ext uri="{FF2B5EF4-FFF2-40B4-BE49-F238E27FC236}">
                <a16:creationId xmlns:a16="http://schemas.microsoft.com/office/drawing/2014/main" id="{4C3DAA53-AFC3-D749-A8D8-F56DF032575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30163" y="2209729"/>
            <a:ext cx="6998471" cy="3936640"/>
          </a:xfrm>
          <a:prstGeom prst="rect">
            <a:avLst/>
          </a:prstGeom>
          <a:pattFill prst="pct5">
            <a:fgClr>
              <a:schemeClr val="accent1"/>
            </a:fgClr>
            <a:bgClr>
              <a:schemeClr val="bg1"/>
            </a:bgClr>
          </a:pattFill>
          <a:ln w="15875">
            <a:solidFill>
              <a:schemeClr val="bg1"/>
            </a:solidFill>
          </a:ln>
          <a:effectLst>
            <a:outerShdw blurRad="1069015" dist="2540000" dir="2220000" sx="25000" sy="25000" algn="ctr" rotWithShape="0">
              <a:srgbClr val="000000">
                <a:alpha val="39344"/>
              </a:srgbClr>
            </a:outerShdw>
            <a:reflection blurRad="330598" endPos="20000" dist="48185" dir="5400000" sy="-100000" algn="bl" rotWithShape="0"/>
            <a:softEdge rad="186942"/>
          </a:effectLst>
          <a:scene3d>
            <a:camera prst="orthographicFront"/>
            <a:lightRig rig="threePt" dir="t"/>
          </a:scene3d>
          <a:sp3d prstMaterial="matte"/>
        </p:spPr>
      </p:pic>
    </p:spTree>
    <p:extLst>
      <p:ext uri="{BB962C8B-B14F-4D97-AF65-F5344CB8AC3E}">
        <p14:creationId xmlns:p14="http://schemas.microsoft.com/office/powerpoint/2010/main" val="2227391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DE2759-312C-47F4-B4E5-A392FDEEEBF3}"/>
              </a:ext>
            </a:extLst>
          </p:cNvPr>
          <p:cNvSpPr/>
          <p:nvPr/>
        </p:nvSpPr>
        <p:spPr>
          <a:xfrm>
            <a:off x="3284936" y="2653904"/>
            <a:ext cx="5622131" cy="1550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defRPr/>
            </a:pPr>
            <a:r>
              <a:rPr lang="en-US" sz="3000" b="1" kern="0" dirty="0" err="1">
                <a:solidFill>
                  <a:srgbClr val="FFFFFF"/>
                </a:solidFill>
                <a:latin typeface="Arial" panose="020B0604020202020204" pitchFamily="34" charset="0"/>
                <a:cs typeface="Arial" panose="020B0604020202020204" pitchFamily="34" charset="0"/>
                <a:sym typeface="Arial"/>
              </a:rPr>
              <a:t>CrossCr</a:t>
            </a:r>
            <a:r>
              <a:rPr lang="en-US" sz="3000" b="1" kern="0" dirty="0">
                <a:solidFill>
                  <a:srgbClr val="FFFFFF"/>
                </a:solidFill>
                <a:latin typeface="Arial" panose="020B0604020202020204" pitchFamily="34" charset="0"/>
                <a:cs typeface="Arial" panose="020B0604020202020204" pitchFamily="34" charset="0"/>
                <a:sym typeface="Arial"/>
              </a:rPr>
              <a:t>-Sectoral Procedures</a:t>
            </a:r>
          </a:p>
        </p:txBody>
      </p:sp>
      <p:sp>
        <p:nvSpPr>
          <p:cNvPr id="5" name="TextBox 4">
            <a:extLst>
              <a:ext uri="{FF2B5EF4-FFF2-40B4-BE49-F238E27FC236}">
                <a16:creationId xmlns:a16="http://schemas.microsoft.com/office/drawing/2014/main" id="{553AA03A-51D9-CC40-ACFF-C4E64D8F9DB9}"/>
              </a:ext>
            </a:extLst>
          </p:cNvPr>
          <p:cNvSpPr txBox="1"/>
          <p:nvPr/>
        </p:nvSpPr>
        <p:spPr>
          <a:xfrm>
            <a:off x="1199071" y="2122100"/>
            <a:ext cx="9963509" cy="1915909"/>
          </a:xfrm>
          <a:prstGeom prst="rect">
            <a:avLst/>
          </a:prstGeom>
          <a:solidFill>
            <a:srgbClr val="00B0F0"/>
          </a:solidFill>
        </p:spPr>
        <p:txBody>
          <a:bodyPr wrap="square" rtlCol="0">
            <a:spAutoFit/>
          </a:bodyPr>
          <a:lstStyle/>
          <a:p>
            <a:pPr algn="ctr" defTabSz="685800">
              <a:buClr>
                <a:srgbClr val="000000"/>
              </a:buClr>
              <a:defRPr/>
            </a:pPr>
            <a:endParaRPr lang="en-US" sz="3600" b="1" kern="0" dirty="0">
              <a:solidFill>
                <a:srgbClr val="FFFFFF"/>
              </a:solidFill>
              <a:latin typeface="Arial" panose="020B0604020202020204" pitchFamily="34" charset="0"/>
              <a:cs typeface="Arial" panose="020B0604020202020204" pitchFamily="34" charset="0"/>
              <a:sym typeface="Arial"/>
            </a:endParaRPr>
          </a:p>
          <a:p>
            <a:pPr algn="ctr" defTabSz="685800">
              <a:buClr>
                <a:srgbClr val="000000"/>
              </a:buClr>
              <a:defRPr/>
            </a:pPr>
            <a:r>
              <a:rPr lang="en-US" sz="3600" b="1" kern="0" dirty="0">
                <a:solidFill>
                  <a:srgbClr val="FFFFFF"/>
                </a:solidFill>
                <a:latin typeface="Arial" panose="020B0604020202020204" pitchFamily="34" charset="0"/>
                <a:cs typeface="Arial" panose="020B0604020202020204" pitchFamily="34" charset="0"/>
                <a:sym typeface="Arial"/>
              </a:rPr>
              <a:t>Supply and Logistics</a:t>
            </a:r>
          </a:p>
          <a:p>
            <a:pPr algn="ctr" defTabSz="685800">
              <a:buClr>
                <a:srgbClr val="000000"/>
              </a:buClr>
              <a:defRPr/>
            </a:pPr>
            <a:endParaRPr lang="en-US" sz="3600" b="1" kern="0" dirty="0">
              <a:solidFill>
                <a:srgbClr val="FFFFFF"/>
              </a:solidFill>
              <a:latin typeface="Arial" panose="020B0604020202020204" pitchFamily="34" charset="0"/>
              <a:cs typeface="Arial" panose="020B0604020202020204" pitchFamily="34" charset="0"/>
              <a:sym typeface="Arial"/>
            </a:endParaRPr>
          </a:p>
          <a:p>
            <a:pPr algn="ctr" defTabSz="685800">
              <a:buClr>
                <a:srgbClr val="000000"/>
              </a:buClr>
              <a:defRPr/>
            </a:pPr>
            <a:endParaRPr lang="en-FR" sz="1050" kern="0" dirty="0">
              <a:solidFill>
                <a:srgbClr val="000000"/>
              </a:solidFill>
              <a:latin typeface="Arial"/>
              <a:cs typeface="Arial"/>
              <a:sym typeface="Arial"/>
            </a:endParaRPr>
          </a:p>
        </p:txBody>
      </p:sp>
    </p:spTree>
    <p:extLst>
      <p:ext uri="{BB962C8B-B14F-4D97-AF65-F5344CB8AC3E}">
        <p14:creationId xmlns:p14="http://schemas.microsoft.com/office/powerpoint/2010/main" val="2746089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06200" y="0"/>
            <a:ext cx="685800" cy="685800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0" name="Rectangle 9">
            <a:extLst>
              <a:ext uri="{FF2B5EF4-FFF2-40B4-BE49-F238E27FC236}">
                <a16:creationId xmlns:a16="http://schemas.microsoft.com/office/drawing/2014/main" id="{0937E579-9432-D646-9A04-6B9460ABA058}"/>
              </a:ext>
            </a:extLst>
          </p:cNvPr>
          <p:cNvSpPr/>
          <p:nvPr/>
        </p:nvSpPr>
        <p:spPr>
          <a:xfrm rot="16200000">
            <a:off x="1195843" y="586244"/>
            <a:ext cx="1290738" cy="584775"/>
          </a:xfrm>
          <a:prstGeom prst="rect">
            <a:avLst/>
          </a:prstGeom>
        </p:spPr>
        <p:txBody>
          <a:bodyPr wrap="none">
            <a:spAutoFit/>
          </a:bodyPr>
          <a:lstStyle/>
          <a:p>
            <a:pPr algn="ctr">
              <a:defRPr/>
            </a:pPr>
            <a:r>
              <a:rPr lang="fr-FR" sz="1600" dirty="0">
                <a:solidFill>
                  <a:prstClr val="white"/>
                </a:solidFill>
                <a:latin typeface="Arial" panose="020B0604020202020204" pitchFamily="34" charset="0"/>
                <a:cs typeface="Arial" panose="020B0604020202020204" pitchFamily="34" charset="0"/>
              </a:rPr>
              <a:t>Emergency</a:t>
            </a:r>
          </a:p>
          <a:p>
            <a:pPr algn="ctr">
              <a:defRPr/>
            </a:pPr>
            <a:r>
              <a:rPr lang="fr-FR" sz="1600" dirty="0">
                <a:solidFill>
                  <a:prstClr val="white"/>
                </a:solidFill>
                <a:latin typeface="Arial" panose="020B0604020202020204" pitchFamily="34" charset="0"/>
                <a:cs typeface="Arial" panose="020B0604020202020204" pitchFamily="34" charset="0"/>
              </a:rPr>
              <a:t> Procedures</a:t>
            </a:r>
          </a:p>
        </p:txBody>
      </p:sp>
      <p:pic>
        <p:nvPicPr>
          <p:cNvPr id="9" name="Picture 8">
            <a:extLst>
              <a:ext uri="{FF2B5EF4-FFF2-40B4-BE49-F238E27FC236}">
                <a16:creationId xmlns:a16="http://schemas.microsoft.com/office/drawing/2014/main" id="{0AF238E4-6CE3-4212-820A-36A07DF99B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9536808" y="4133602"/>
            <a:ext cx="4618568" cy="596565"/>
          </a:xfrm>
          <a:prstGeom prst="rect">
            <a:avLst/>
          </a:prstGeom>
        </p:spPr>
      </p:pic>
      <p:sp>
        <p:nvSpPr>
          <p:cNvPr id="12" name="Rectangle 11">
            <a:extLst>
              <a:ext uri="{FF2B5EF4-FFF2-40B4-BE49-F238E27FC236}">
                <a16:creationId xmlns:a16="http://schemas.microsoft.com/office/drawing/2014/main" id="{4D8D6CB1-EADD-422C-8BDA-9CD65DC0AD34}"/>
              </a:ext>
            </a:extLst>
          </p:cNvPr>
          <p:cNvSpPr/>
          <p:nvPr/>
        </p:nvSpPr>
        <p:spPr>
          <a:xfrm>
            <a:off x="2495550" y="126156"/>
            <a:ext cx="7660860" cy="752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600" b="1" dirty="0">
                <a:solidFill>
                  <a:srgbClr val="0099FF"/>
                </a:solidFill>
                <a:latin typeface="Arial" panose="020B0604020202020204" pitchFamily="34" charset="0"/>
                <a:cs typeface="Arial" panose="020B0604020202020204" pitchFamily="34" charset="0"/>
              </a:rPr>
              <a:t>Supply &amp; Logistics</a:t>
            </a:r>
          </a:p>
        </p:txBody>
      </p:sp>
      <p:sp>
        <p:nvSpPr>
          <p:cNvPr id="7" name="Rectangle 6">
            <a:extLst>
              <a:ext uri="{FF2B5EF4-FFF2-40B4-BE49-F238E27FC236}">
                <a16:creationId xmlns:a16="http://schemas.microsoft.com/office/drawing/2014/main" id="{20EB646E-20A5-4D5F-A27D-B736940BBEF3}"/>
              </a:ext>
            </a:extLst>
          </p:cNvPr>
          <p:cNvSpPr/>
          <p:nvPr/>
        </p:nvSpPr>
        <p:spPr>
          <a:xfrm>
            <a:off x="2495550" y="1290919"/>
            <a:ext cx="7981950" cy="5143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spcAft>
                <a:spcPts val="1800"/>
              </a:spcAft>
              <a:buFont typeface="Arial" panose="020B0604020202020204" pitchFamily="34" charset="0"/>
              <a:buChar char="•"/>
              <a:defRPr/>
            </a:pPr>
            <a:r>
              <a:rPr lang="en-US" sz="2400" b="1" dirty="0">
                <a:solidFill>
                  <a:prstClr val="black"/>
                </a:solidFill>
                <a:latin typeface="Arial" panose="020B0604020202020204" pitchFamily="34" charset="0"/>
                <a:cs typeface="Arial" panose="020B0604020202020204" pitchFamily="34" charset="0"/>
              </a:rPr>
              <a:t>Emergency Supply and Logistics Strategy</a:t>
            </a:r>
            <a:r>
              <a:rPr lang="en-US" sz="2400" dirty="0">
                <a:solidFill>
                  <a:prstClr val="black"/>
                </a:solidFill>
                <a:latin typeface="Arial" panose="020B0604020202020204" pitchFamily="34" charset="0"/>
                <a:cs typeface="Arial" panose="020B0604020202020204" pitchFamily="34" charset="0"/>
              </a:rPr>
              <a:t>: Activate, adapt or develop a Strategy. </a:t>
            </a:r>
          </a:p>
          <a:p>
            <a:pPr marL="342900" indent="-342900">
              <a:spcAft>
                <a:spcPts val="1800"/>
              </a:spcAft>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For </a:t>
            </a:r>
            <a:r>
              <a:rPr lang="en-US" sz="2400" b="1" dirty="0">
                <a:solidFill>
                  <a:prstClr val="black"/>
                </a:solidFill>
                <a:latin typeface="Arial" panose="020B0604020202020204" pitchFamily="34" charset="0"/>
                <a:cs typeface="Arial" panose="020B0604020202020204" pitchFamily="34" charset="0"/>
              </a:rPr>
              <a:t>procurement under $10,000</a:t>
            </a:r>
            <a:r>
              <a:rPr lang="en-US" sz="2400" dirty="0">
                <a:solidFill>
                  <a:prstClr val="black"/>
                </a:solidFill>
                <a:latin typeface="Arial" panose="020B0604020202020204" pitchFamily="34" charset="0"/>
                <a:cs typeface="Arial" panose="020B0604020202020204" pitchFamily="34" charset="0"/>
              </a:rPr>
              <a:t>, follow the </a:t>
            </a:r>
            <a:r>
              <a:rPr lang="en-US" sz="2400" dirty="0">
                <a:solidFill>
                  <a:prstClr val="black"/>
                </a:solidFill>
                <a:latin typeface="Arial" panose="020B0604020202020204" pitchFamily="34" charset="0"/>
                <a:cs typeface="Arial" panose="020B0604020202020204" pitchFamily="34" charset="0"/>
                <a:hlinkClick r:id="rId4"/>
              </a:rPr>
              <a:t>Quick Guide on Low Value Procurement</a:t>
            </a:r>
            <a:r>
              <a:rPr lang="en-US" sz="2400" dirty="0">
                <a:solidFill>
                  <a:prstClr val="black"/>
                </a:solidFill>
                <a:latin typeface="Arial" panose="020B0604020202020204" pitchFamily="34" charset="0"/>
                <a:cs typeface="Arial" panose="020B0604020202020204" pitchFamily="34" charset="0"/>
              </a:rPr>
              <a:t>.</a:t>
            </a:r>
          </a:p>
          <a:p>
            <a:pPr marL="342900" indent="-342900">
              <a:spcAft>
                <a:spcPts val="1800"/>
              </a:spcAft>
              <a:buFont typeface="Arial" panose="020B0604020202020204" pitchFamily="34" charset="0"/>
              <a:buChar char="•"/>
              <a:defRPr/>
            </a:pPr>
            <a:r>
              <a:rPr lang="en-US" sz="2400" b="1" dirty="0">
                <a:solidFill>
                  <a:prstClr val="black"/>
                </a:solidFill>
                <a:latin typeface="Arial" panose="020B0604020202020204" pitchFamily="34" charset="0"/>
                <a:cs typeface="Arial" panose="020B0604020202020204" pitchFamily="34" charset="0"/>
              </a:rPr>
              <a:t>Competitive bidding is not required</a:t>
            </a:r>
            <a:r>
              <a:rPr lang="en-US" sz="2400" dirty="0">
                <a:solidFill>
                  <a:prstClr val="black"/>
                </a:solidFill>
                <a:latin typeface="Arial" panose="020B0604020202020204" pitchFamily="34" charset="0"/>
                <a:cs typeface="Arial" panose="020B0604020202020204" pitchFamily="34" charset="0"/>
              </a:rPr>
              <a:t>, allowable to solicit an offer directly from a single source.</a:t>
            </a:r>
          </a:p>
          <a:p>
            <a:pPr marL="342900" indent="-342900">
              <a:spcAft>
                <a:spcPts val="600"/>
              </a:spcAft>
              <a:buFont typeface="Arial" panose="020B0604020202020204" pitchFamily="34" charset="0"/>
              <a:buChar char="•"/>
              <a:defRPr/>
            </a:pPr>
            <a:r>
              <a:rPr lang="en-US" sz="2400" b="1" dirty="0">
                <a:solidFill>
                  <a:prstClr val="black"/>
                </a:solidFill>
                <a:latin typeface="Arial" panose="020B0604020202020204" pitchFamily="34" charset="0"/>
                <a:cs typeface="Arial" panose="020B0604020202020204" pitchFamily="34" charset="0"/>
              </a:rPr>
              <a:t>For L3s, Offshore procurement through SD </a:t>
            </a:r>
            <a:r>
              <a:rPr lang="en-US" sz="2400" dirty="0">
                <a:solidFill>
                  <a:prstClr val="black"/>
                </a:solidFill>
                <a:latin typeface="Arial" panose="020B0604020202020204" pitchFamily="34" charset="0"/>
                <a:cs typeface="Arial" panose="020B0604020202020204" pitchFamily="34" charset="0"/>
              </a:rPr>
              <a:t>of standard stock: </a:t>
            </a:r>
          </a:p>
          <a:p>
            <a:pPr marL="800100" lvl="1" indent="-342900">
              <a:spcAft>
                <a:spcPts val="600"/>
              </a:spcAft>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First Wave via plane/charter dispatched 72 hours by charter flight;</a:t>
            </a:r>
          </a:p>
          <a:p>
            <a:pPr marL="800100" lvl="1" indent="-342900">
              <a:spcAft>
                <a:spcPts val="600"/>
              </a:spcAft>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Second Wave to be delivered within 14 days by air;</a:t>
            </a:r>
          </a:p>
          <a:p>
            <a:pPr marL="800100" lvl="1" indent="-342900">
              <a:spcAft>
                <a:spcPts val="600"/>
              </a:spcAft>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Third Wave: 60-90 days by sea. </a:t>
            </a:r>
          </a:p>
          <a:p>
            <a:pPr marL="342900" indent="-342900">
              <a:spcAft>
                <a:spcPts val="1800"/>
              </a:spcAft>
              <a:buFont typeface="Arial" panose="020B0604020202020204" pitchFamily="34" charset="0"/>
              <a:buChar char="•"/>
              <a:defRPr/>
            </a:pPr>
            <a:endParaRPr lang="en-US"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8177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tanding next to a stack of metal boxes&#10;&#10;Description automatically generated">
            <a:extLst>
              <a:ext uri="{FF2B5EF4-FFF2-40B4-BE49-F238E27FC236}">
                <a16:creationId xmlns:a16="http://schemas.microsoft.com/office/drawing/2014/main" id="{8E9F0E02-8387-C8B1-F257-7E4CDAB108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02"/>
            <a:ext cx="9144000" cy="6857797"/>
          </a:xfrm>
          <a:prstGeom prst="rect">
            <a:avLst/>
          </a:prstGeom>
        </p:spPr>
      </p:pic>
      <p:sp>
        <p:nvSpPr>
          <p:cNvPr id="5" name="TextBox 4">
            <a:extLst>
              <a:ext uri="{FF2B5EF4-FFF2-40B4-BE49-F238E27FC236}">
                <a16:creationId xmlns:a16="http://schemas.microsoft.com/office/drawing/2014/main" id="{553AA03A-51D9-CC40-ACFF-C4E64D8F9DB9}"/>
              </a:ext>
            </a:extLst>
          </p:cNvPr>
          <p:cNvSpPr txBox="1"/>
          <p:nvPr/>
        </p:nvSpPr>
        <p:spPr>
          <a:xfrm>
            <a:off x="4338992" y="2521059"/>
            <a:ext cx="3514019" cy="1815882"/>
          </a:xfrm>
          <a:prstGeom prst="rect">
            <a:avLst/>
          </a:prstGeom>
          <a:solidFill>
            <a:srgbClr val="00B0F0"/>
          </a:solidFill>
        </p:spPr>
        <p:txBody>
          <a:bodyPr wrap="square" rtlCol="0">
            <a:spAutoFit/>
          </a:bodyPr>
          <a:lstStyle/>
          <a:p>
            <a:pPr algn="ctr" defTabSz="685800">
              <a:buClr>
                <a:srgbClr val="000000"/>
              </a:buClr>
              <a:defRPr/>
            </a:pPr>
            <a:endParaRPr lang="en-US" sz="2000" b="1" kern="0" dirty="0">
              <a:solidFill>
                <a:srgbClr val="FFFFFF"/>
              </a:solidFill>
              <a:latin typeface="Arial" panose="020B0604020202020204" pitchFamily="34" charset="0"/>
              <a:cs typeface="Arial" panose="020B0604020202020204" pitchFamily="34" charset="0"/>
              <a:sym typeface="Arial"/>
            </a:endParaRPr>
          </a:p>
          <a:p>
            <a:pPr algn="ctr" defTabSz="685800">
              <a:buClr>
                <a:srgbClr val="000000"/>
              </a:buClr>
              <a:defRPr/>
            </a:pPr>
            <a:r>
              <a:rPr lang="en-US" sz="3600" b="1" kern="0" dirty="0">
                <a:solidFill>
                  <a:srgbClr val="FFFFFF"/>
                </a:solidFill>
                <a:latin typeface="Arial" panose="020B0604020202020204" pitchFamily="34" charset="0"/>
                <a:cs typeface="Arial" panose="020B0604020202020204" pitchFamily="34" charset="0"/>
                <a:sym typeface="Arial"/>
              </a:rPr>
              <a:t>Prepositioning Supplies</a:t>
            </a:r>
            <a:endParaRPr lang="en-US" sz="2000" kern="0" dirty="0">
              <a:solidFill>
                <a:srgbClr val="000000"/>
              </a:solidFill>
              <a:latin typeface="Arial"/>
              <a:cs typeface="Arial"/>
              <a:sym typeface="Arial"/>
            </a:endParaRPr>
          </a:p>
          <a:p>
            <a:pPr algn="ctr" defTabSz="685800">
              <a:buClr>
                <a:srgbClr val="000000"/>
              </a:buClr>
              <a:defRPr/>
            </a:pPr>
            <a:endParaRPr lang="en-US" sz="2000" b="1" kern="0" dirty="0">
              <a:solidFill>
                <a:srgbClr val="FFFFFF"/>
              </a:solidFill>
              <a:latin typeface="Arial" panose="020B0604020202020204" pitchFamily="34" charset="0"/>
              <a:cs typeface="Arial" panose="020B0604020202020204" pitchFamily="34" charset="0"/>
              <a:sym typeface="Arial"/>
            </a:endParaRPr>
          </a:p>
        </p:txBody>
      </p:sp>
      <p:sp>
        <p:nvSpPr>
          <p:cNvPr id="2" name="Rectangle 1">
            <a:extLst>
              <a:ext uri="{FF2B5EF4-FFF2-40B4-BE49-F238E27FC236}">
                <a16:creationId xmlns:a16="http://schemas.microsoft.com/office/drawing/2014/main" id="{DBE53925-5F2C-E7D8-5714-FB3FEC8B3766}"/>
              </a:ext>
            </a:extLst>
          </p:cNvPr>
          <p:cNvSpPr/>
          <p:nvPr/>
        </p:nvSpPr>
        <p:spPr>
          <a:xfrm>
            <a:off x="11506200" y="0"/>
            <a:ext cx="685800" cy="685800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pic>
        <p:nvPicPr>
          <p:cNvPr id="3" name="Picture 2">
            <a:extLst>
              <a:ext uri="{FF2B5EF4-FFF2-40B4-BE49-F238E27FC236}">
                <a16:creationId xmlns:a16="http://schemas.microsoft.com/office/drawing/2014/main" id="{E56767F4-C10A-80F5-3515-11B77AE246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9536808" y="4133602"/>
            <a:ext cx="4618568" cy="596565"/>
          </a:xfrm>
          <a:prstGeom prst="rect">
            <a:avLst/>
          </a:prstGeom>
        </p:spPr>
      </p:pic>
      <p:sp>
        <p:nvSpPr>
          <p:cNvPr id="8" name="Rectangle 7">
            <a:extLst>
              <a:ext uri="{FF2B5EF4-FFF2-40B4-BE49-F238E27FC236}">
                <a16:creationId xmlns:a16="http://schemas.microsoft.com/office/drawing/2014/main" id="{107D1B02-D454-C7B9-4832-253947B35932}"/>
              </a:ext>
            </a:extLst>
          </p:cNvPr>
          <p:cNvSpPr/>
          <p:nvPr/>
        </p:nvSpPr>
        <p:spPr>
          <a:xfrm>
            <a:off x="23014" y="0"/>
            <a:ext cx="1143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9" name="Rectangle 8">
            <a:extLst>
              <a:ext uri="{FF2B5EF4-FFF2-40B4-BE49-F238E27FC236}">
                <a16:creationId xmlns:a16="http://schemas.microsoft.com/office/drawing/2014/main" id="{54910A82-A10B-921B-5365-03CD8BD5F8E5}"/>
              </a:ext>
            </a:extLst>
          </p:cNvPr>
          <p:cNvSpPr/>
          <p:nvPr/>
        </p:nvSpPr>
        <p:spPr>
          <a:xfrm>
            <a:off x="10135" y="0"/>
            <a:ext cx="838200" cy="685800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0" name="Rectangle 9">
            <a:extLst>
              <a:ext uri="{FF2B5EF4-FFF2-40B4-BE49-F238E27FC236}">
                <a16:creationId xmlns:a16="http://schemas.microsoft.com/office/drawing/2014/main" id="{7EC08A2A-B8DC-C305-CAF1-DA29603E6D25}"/>
              </a:ext>
            </a:extLst>
          </p:cNvPr>
          <p:cNvSpPr/>
          <p:nvPr/>
        </p:nvSpPr>
        <p:spPr>
          <a:xfrm>
            <a:off x="23014" y="3429000"/>
            <a:ext cx="489228" cy="342900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1" name="Rectangle 10">
            <a:extLst>
              <a:ext uri="{FF2B5EF4-FFF2-40B4-BE49-F238E27FC236}">
                <a16:creationId xmlns:a16="http://schemas.microsoft.com/office/drawing/2014/main" id="{842C66E3-AB98-A135-616C-6D28894B356E}"/>
              </a:ext>
            </a:extLst>
          </p:cNvPr>
          <p:cNvSpPr/>
          <p:nvPr/>
        </p:nvSpPr>
        <p:spPr>
          <a:xfrm rot="16200000">
            <a:off x="-216531" y="505384"/>
            <a:ext cx="1290738" cy="584775"/>
          </a:xfrm>
          <a:prstGeom prst="rect">
            <a:avLst/>
          </a:prstGeom>
        </p:spPr>
        <p:txBody>
          <a:bodyPr wrap="none">
            <a:spAutoFit/>
          </a:bodyPr>
          <a:lstStyle/>
          <a:p>
            <a:pPr algn="ctr"/>
            <a:r>
              <a:rPr lang="fr-FR" sz="1600" dirty="0">
                <a:solidFill>
                  <a:prstClr val="white"/>
                </a:solidFill>
                <a:latin typeface="Arial" panose="020B0604020202020204" pitchFamily="34" charset="0"/>
                <a:cs typeface="Arial" panose="020B0604020202020204" pitchFamily="34" charset="0"/>
              </a:rPr>
              <a:t>Emergency</a:t>
            </a:r>
          </a:p>
          <a:p>
            <a:pPr algn="ctr"/>
            <a:r>
              <a:rPr lang="fr-FR" sz="1600" dirty="0">
                <a:solidFill>
                  <a:prstClr val="white"/>
                </a:solidFill>
                <a:latin typeface="Arial" panose="020B0604020202020204" pitchFamily="34" charset="0"/>
                <a:cs typeface="Arial" panose="020B0604020202020204" pitchFamily="34" charset="0"/>
              </a:rPr>
              <a:t> Procedures</a:t>
            </a:r>
          </a:p>
        </p:txBody>
      </p:sp>
      <p:pic>
        <p:nvPicPr>
          <p:cNvPr id="12" name="Picture 2" descr="Image preview">
            <a:extLst>
              <a:ext uri="{FF2B5EF4-FFF2-40B4-BE49-F238E27FC236}">
                <a16:creationId xmlns:a16="http://schemas.microsoft.com/office/drawing/2014/main" id="{B2B9108C-186D-FBDD-FAB4-DB9DAE47E1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1268148" y="4756541"/>
            <a:ext cx="3416301" cy="53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127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14" y="0"/>
            <a:ext cx="1143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7" name="Rectangle 6"/>
          <p:cNvSpPr/>
          <p:nvPr/>
        </p:nvSpPr>
        <p:spPr>
          <a:xfrm>
            <a:off x="10135" y="0"/>
            <a:ext cx="838200" cy="685800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9" name="TextBox 8"/>
          <p:cNvSpPr txBox="1"/>
          <p:nvPr/>
        </p:nvSpPr>
        <p:spPr>
          <a:xfrm>
            <a:off x="9372600" y="6324600"/>
            <a:ext cx="1371600" cy="369332"/>
          </a:xfrm>
          <a:prstGeom prst="rect">
            <a:avLst/>
          </a:prstGeom>
          <a:noFill/>
        </p:spPr>
        <p:txBody>
          <a:bodyPr wrap="square" rtlCol="0">
            <a:spAutoFit/>
          </a:bodyPr>
          <a:lstStyle/>
          <a:p>
            <a:r>
              <a:rPr lang="en-US" dirty="0">
                <a:solidFill>
                  <a:prstClr val="white"/>
                </a:solidFill>
                <a:latin typeface="Calibri"/>
              </a:rPr>
              <a:t>Avril 2018</a:t>
            </a:r>
            <a:endParaRPr lang="fr-FR" dirty="0">
              <a:solidFill>
                <a:prstClr val="white"/>
              </a:solidFill>
              <a:latin typeface="Calibri"/>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p:blipFill>
        <p:spPr>
          <a:xfrm>
            <a:off x="2958266" y="246357"/>
            <a:ext cx="3211285" cy="4495799"/>
          </a:xfrm>
          <a:prstGeom prst="rect">
            <a:avLst/>
          </a:prstGeom>
        </p:spPr>
      </p:pic>
      <p:sp>
        <p:nvSpPr>
          <p:cNvPr id="12" name="Rectangle 11">
            <a:extLst>
              <a:ext uri="{FF2B5EF4-FFF2-40B4-BE49-F238E27FC236}">
                <a16:creationId xmlns:a16="http://schemas.microsoft.com/office/drawing/2014/main" id="{F46FF985-471B-F242-86F2-6147FF6F0871}"/>
              </a:ext>
            </a:extLst>
          </p:cNvPr>
          <p:cNvSpPr/>
          <p:nvPr/>
        </p:nvSpPr>
        <p:spPr>
          <a:xfrm>
            <a:off x="23014" y="3429000"/>
            <a:ext cx="489228" cy="342900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5" name="Rectangle 14">
            <a:extLst>
              <a:ext uri="{FF2B5EF4-FFF2-40B4-BE49-F238E27FC236}">
                <a16:creationId xmlns:a16="http://schemas.microsoft.com/office/drawing/2014/main" id="{6FEA24BF-5DC8-5441-8794-72B4C422C1F4}"/>
              </a:ext>
            </a:extLst>
          </p:cNvPr>
          <p:cNvSpPr/>
          <p:nvPr/>
        </p:nvSpPr>
        <p:spPr>
          <a:xfrm rot="16200000">
            <a:off x="-216531" y="505384"/>
            <a:ext cx="1290738" cy="584775"/>
          </a:xfrm>
          <a:prstGeom prst="rect">
            <a:avLst/>
          </a:prstGeom>
        </p:spPr>
        <p:txBody>
          <a:bodyPr wrap="none">
            <a:spAutoFit/>
          </a:bodyPr>
          <a:lstStyle/>
          <a:p>
            <a:pPr algn="ctr"/>
            <a:r>
              <a:rPr lang="fr-FR" sz="1600" dirty="0">
                <a:solidFill>
                  <a:prstClr val="white"/>
                </a:solidFill>
                <a:latin typeface="Arial" panose="020B0604020202020204" pitchFamily="34" charset="0"/>
                <a:cs typeface="Arial" panose="020B0604020202020204" pitchFamily="34" charset="0"/>
              </a:rPr>
              <a:t>Emergency</a:t>
            </a:r>
          </a:p>
          <a:p>
            <a:pPr algn="ctr"/>
            <a:r>
              <a:rPr lang="fr-FR" sz="1600" dirty="0">
                <a:solidFill>
                  <a:prstClr val="white"/>
                </a:solidFill>
                <a:latin typeface="Arial" panose="020B0604020202020204" pitchFamily="34" charset="0"/>
                <a:cs typeface="Arial" panose="020B0604020202020204" pitchFamily="34" charset="0"/>
              </a:rPr>
              <a:t> Procedures</a:t>
            </a:r>
          </a:p>
        </p:txBody>
      </p:sp>
      <p:pic>
        <p:nvPicPr>
          <p:cNvPr id="16" name="Picture 2" descr="Image preview">
            <a:extLst>
              <a:ext uri="{FF2B5EF4-FFF2-40B4-BE49-F238E27FC236}">
                <a16:creationId xmlns:a16="http://schemas.microsoft.com/office/drawing/2014/main" id="{E75DE294-7DBC-6C44-BF8C-F5F114930F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268148" y="4756541"/>
            <a:ext cx="3416301" cy="537625"/>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BBB92074-2961-0F44-A23F-E31B9C301F42}"/>
              </a:ext>
            </a:extLst>
          </p:cNvPr>
          <p:cNvSpPr>
            <a:spLocks noGrp="1"/>
          </p:cNvSpPr>
          <p:nvPr>
            <p:ph type="title"/>
          </p:nvPr>
        </p:nvSpPr>
        <p:spPr>
          <a:xfrm>
            <a:off x="2306460" y="4888472"/>
            <a:ext cx="8361541" cy="1969529"/>
          </a:xfrm>
          <a:solidFill>
            <a:srgbClr val="0099FF"/>
          </a:solidFill>
        </p:spPr>
        <p:txBody>
          <a:bodyPr>
            <a:normAutofit fontScale="90000"/>
          </a:bodyPr>
          <a:lstStyle/>
          <a:p>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Prepositioning Supplies</a:t>
            </a:r>
            <a:br>
              <a:rPr lang="fr-FR" sz="4000" b="1" dirty="0">
                <a:solidFill>
                  <a:schemeClr val="bg1"/>
                </a:solidFill>
                <a:latin typeface="Arial" panose="020B0604020202020204" pitchFamily="34" charset="0"/>
                <a:cs typeface="Arial" panose="020B0604020202020204" pitchFamily="34" charset="0"/>
              </a:rPr>
            </a:br>
            <a:r>
              <a:rPr lang="fr-FR" sz="4000" dirty="0">
                <a:solidFill>
                  <a:schemeClr val="bg1"/>
                </a:solidFill>
                <a:latin typeface="Arial" panose="020B0604020202020204" pitchFamily="34" charset="0"/>
                <a:cs typeface="Arial" panose="020B0604020202020204" pitchFamily="34" charset="0"/>
              </a:rPr>
              <a:t>WASH and Human </a:t>
            </a:r>
            <a:r>
              <a:rPr lang="fr-FR" sz="4000" dirty="0" err="1">
                <a:solidFill>
                  <a:schemeClr val="bg1"/>
                </a:solidFill>
                <a:latin typeface="Arial" panose="020B0604020202020204" pitchFamily="34" charset="0"/>
                <a:cs typeface="Arial" panose="020B0604020202020204" pitchFamily="34" charset="0"/>
              </a:rPr>
              <a:t>Dignity</a:t>
            </a:r>
            <a:r>
              <a:rPr lang="fr-FR" sz="4000" dirty="0">
                <a:solidFill>
                  <a:schemeClr val="bg1"/>
                </a:solidFill>
                <a:latin typeface="Arial" panose="020B0604020202020204" pitchFamily="34" charset="0"/>
                <a:cs typeface="Arial" panose="020B0604020202020204" pitchFamily="34" charset="0"/>
              </a:rPr>
              <a:t> Kit – 670 kits (1 per </a:t>
            </a:r>
            <a:r>
              <a:rPr lang="fr-FR" sz="4000" dirty="0" err="1">
                <a:solidFill>
                  <a:schemeClr val="bg1"/>
                </a:solidFill>
                <a:latin typeface="Arial" panose="020B0604020202020204" pitchFamily="34" charset="0"/>
                <a:cs typeface="Arial" panose="020B0604020202020204" pitchFamily="34" charset="0"/>
              </a:rPr>
              <a:t>family</a:t>
            </a:r>
            <a:r>
              <a:rPr lang="fr-FR" sz="4000" dirty="0">
                <a:solidFill>
                  <a:schemeClr val="bg1"/>
                </a:solidFill>
                <a:latin typeface="Arial" panose="020B0604020202020204" pitchFamily="34" charset="0"/>
                <a:cs typeface="Arial" panose="020B0604020202020204" pitchFamily="34" charset="0"/>
              </a:rPr>
              <a:t>)</a:t>
            </a:r>
            <a:br>
              <a:rPr lang="fr-FR" sz="4000" b="1" dirty="0">
                <a:solidFill>
                  <a:schemeClr val="bg1"/>
                </a:solidFill>
                <a:latin typeface="Arial" panose="020B0604020202020204" pitchFamily="34" charset="0"/>
                <a:cs typeface="Arial" panose="020B0604020202020204" pitchFamily="34" charset="0"/>
              </a:rPr>
            </a:br>
            <a:endParaRPr lang="fr-FR" sz="4000" b="1" dirty="0">
              <a:solidFill>
                <a:schemeClr val="bg1"/>
              </a:solidFill>
              <a:latin typeface="Arial" panose="020B0604020202020204" pitchFamily="34" charset="0"/>
              <a:cs typeface="Arial" panose="020B0604020202020204" pitchFamily="34" charset="0"/>
            </a:endParaRPr>
          </a:p>
        </p:txBody>
      </p:sp>
      <p:pic>
        <p:nvPicPr>
          <p:cNvPr id="3" name="Picture 2" descr="A close-up of a baby toilet&#10;&#10;Description automatically generated">
            <a:extLst>
              <a:ext uri="{FF2B5EF4-FFF2-40B4-BE49-F238E27FC236}">
                <a16:creationId xmlns:a16="http://schemas.microsoft.com/office/drawing/2014/main" id="{95F4925C-BE11-C1BF-FA90-4156143850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7229" y="1120632"/>
            <a:ext cx="3810000" cy="3219450"/>
          </a:xfrm>
          <a:prstGeom prst="rect">
            <a:avLst/>
          </a:prstGeom>
        </p:spPr>
      </p:pic>
      <p:sp>
        <p:nvSpPr>
          <p:cNvPr id="2" name="Rectangle 1">
            <a:extLst>
              <a:ext uri="{FF2B5EF4-FFF2-40B4-BE49-F238E27FC236}">
                <a16:creationId xmlns:a16="http://schemas.microsoft.com/office/drawing/2014/main" id="{3DB49F87-7669-C57E-FA9C-4DF3F4582217}"/>
              </a:ext>
            </a:extLst>
          </p:cNvPr>
          <p:cNvSpPr/>
          <p:nvPr/>
        </p:nvSpPr>
        <p:spPr>
          <a:xfrm>
            <a:off x="11506200" y="0"/>
            <a:ext cx="685800" cy="685800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pic>
        <p:nvPicPr>
          <p:cNvPr id="4" name="Picture 3">
            <a:extLst>
              <a:ext uri="{FF2B5EF4-FFF2-40B4-BE49-F238E27FC236}">
                <a16:creationId xmlns:a16="http://schemas.microsoft.com/office/drawing/2014/main" id="{8252AECA-B9C8-2970-40B1-E14E981B56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9536808" y="4133602"/>
            <a:ext cx="4618568" cy="596565"/>
          </a:xfrm>
          <a:prstGeom prst="rect">
            <a:avLst/>
          </a:prstGeom>
        </p:spPr>
      </p:pic>
    </p:spTree>
    <p:extLst>
      <p:ext uri="{BB962C8B-B14F-4D97-AF65-F5344CB8AC3E}">
        <p14:creationId xmlns:p14="http://schemas.microsoft.com/office/powerpoint/2010/main" val="4203620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11" y="0"/>
            <a:ext cx="1143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7" name="Rectangle 6"/>
          <p:cNvSpPr/>
          <p:nvPr/>
        </p:nvSpPr>
        <p:spPr>
          <a:xfrm>
            <a:off x="10132" y="0"/>
            <a:ext cx="838200" cy="685800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9" name="TextBox 8"/>
          <p:cNvSpPr txBox="1"/>
          <p:nvPr/>
        </p:nvSpPr>
        <p:spPr>
          <a:xfrm>
            <a:off x="9372600" y="6324600"/>
            <a:ext cx="1371600" cy="369332"/>
          </a:xfrm>
          <a:prstGeom prst="rect">
            <a:avLst/>
          </a:prstGeom>
          <a:noFill/>
        </p:spPr>
        <p:txBody>
          <a:bodyPr wrap="square" rtlCol="0">
            <a:spAutoFit/>
          </a:bodyPr>
          <a:lstStyle/>
          <a:p>
            <a:r>
              <a:rPr lang="en-US" dirty="0">
                <a:solidFill>
                  <a:prstClr val="white"/>
                </a:solidFill>
                <a:latin typeface="Calibri"/>
              </a:rPr>
              <a:t>Avril 2018</a:t>
            </a:r>
            <a:endParaRPr lang="fr-FR" dirty="0">
              <a:solidFill>
                <a:prstClr val="white"/>
              </a:solidFill>
              <a:latin typeface="Calibri"/>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p:blipFill>
        <p:spPr>
          <a:xfrm>
            <a:off x="2563699" y="349322"/>
            <a:ext cx="7856468" cy="4212405"/>
          </a:xfrm>
          <a:prstGeom prst="rect">
            <a:avLst/>
          </a:prstGeom>
        </p:spPr>
      </p:pic>
      <p:sp>
        <p:nvSpPr>
          <p:cNvPr id="12" name="Rectangle 11">
            <a:extLst>
              <a:ext uri="{FF2B5EF4-FFF2-40B4-BE49-F238E27FC236}">
                <a16:creationId xmlns:a16="http://schemas.microsoft.com/office/drawing/2014/main" id="{F46FF985-471B-F242-86F2-6147FF6F0871}"/>
              </a:ext>
            </a:extLst>
          </p:cNvPr>
          <p:cNvSpPr/>
          <p:nvPr/>
        </p:nvSpPr>
        <p:spPr>
          <a:xfrm>
            <a:off x="23011" y="3429000"/>
            <a:ext cx="489228" cy="342900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5" name="Rectangle 14">
            <a:extLst>
              <a:ext uri="{FF2B5EF4-FFF2-40B4-BE49-F238E27FC236}">
                <a16:creationId xmlns:a16="http://schemas.microsoft.com/office/drawing/2014/main" id="{6FEA24BF-5DC8-5441-8794-72B4C422C1F4}"/>
              </a:ext>
            </a:extLst>
          </p:cNvPr>
          <p:cNvSpPr/>
          <p:nvPr/>
        </p:nvSpPr>
        <p:spPr>
          <a:xfrm rot="16200000">
            <a:off x="-216534" y="505384"/>
            <a:ext cx="1290738" cy="584775"/>
          </a:xfrm>
          <a:prstGeom prst="rect">
            <a:avLst/>
          </a:prstGeom>
        </p:spPr>
        <p:txBody>
          <a:bodyPr wrap="none">
            <a:spAutoFit/>
          </a:bodyPr>
          <a:lstStyle/>
          <a:p>
            <a:pPr algn="ctr"/>
            <a:r>
              <a:rPr lang="fr-FR" sz="1600" dirty="0">
                <a:solidFill>
                  <a:prstClr val="white"/>
                </a:solidFill>
                <a:latin typeface="Arial" panose="020B0604020202020204" pitchFamily="34" charset="0"/>
                <a:cs typeface="Arial" panose="020B0604020202020204" pitchFamily="34" charset="0"/>
              </a:rPr>
              <a:t>Emergency</a:t>
            </a:r>
          </a:p>
          <a:p>
            <a:pPr algn="ctr"/>
            <a:r>
              <a:rPr lang="fr-FR" sz="1600" dirty="0">
                <a:solidFill>
                  <a:prstClr val="white"/>
                </a:solidFill>
                <a:latin typeface="Arial" panose="020B0604020202020204" pitchFamily="34" charset="0"/>
                <a:cs typeface="Arial" panose="020B0604020202020204" pitchFamily="34" charset="0"/>
              </a:rPr>
              <a:t> Procedures</a:t>
            </a:r>
          </a:p>
        </p:txBody>
      </p:sp>
      <p:pic>
        <p:nvPicPr>
          <p:cNvPr id="16" name="Picture 2" descr="Image preview">
            <a:extLst>
              <a:ext uri="{FF2B5EF4-FFF2-40B4-BE49-F238E27FC236}">
                <a16:creationId xmlns:a16="http://schemas.microsoft.com/office/drawing/2014/main" id="{E75DE294-7DBC-6C44-BF8C-F5F114930F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268151" y="4756541"/>
            <a:ext cx="3416301" cy="537625"/>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BBB92074-2961-0F44-A23F-E31B9C301F42}"/>
              </a:ext>
            </a:extLst>
          </p:cNvPr>
          <p:cNvSpPr>
            <a:spLocks noGrp="1"/>
          </p:cNvSpPr>
          <p:nvPr>
            <p:ph type="title"/>
          </p:nvPr>
        </p:nvSpPr>
        <p:spPr>
          <a:xfrm>
            <a:off x="2306460" y="4888472"/>
            <a:ext cx="8361541" cy="1969529"/>
          </a:xfrm>
          <a:solidFill>
            <a:srgbClr val="0099FF"/>
          </a:solidFill>
        </p:spPr>
        <p:txBody>
          <a:bodyPr>
            <a:normAutofit fontScale="90000"/>
          </a:bodyPr>
          <a:lstStyle/>
          <a:p>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Prepositioning Supplies</a:t>
            </a:r>
            <a:br>
              <a:rPr lang="fr-FR" sz="4000" b="1" dirty="0">
                <a:solidFill>
                  <a:schemeClr val="bg1"/>
                </a:solidFill>
                <a:latin typeface="Arial" panose="020B0604020202020204" pitchFamily="34" charset="0"/>
                <a:cs typeface="Arial" panose="020B0604020202020204" pitchFamily="34" charset="0"/>
              </a:rPr>
            </a:br>
            <a:r>
              <a:rPr lang="fr-FR" sz="4000" dirty="0" err="1">
                <a:solidFill>
                  <a:schemeClr val="bg1"/>
                </a:solidFill>
                <a:latin typeface="Arial" panose="020B0604020202020204" pitchFamily="34" charset="0"/>
                <a:cs typeface="Arial" panose="020B0604020202020204" pitchFamily="34" charset="0"/>
              </a:rPr>
              <a:t>School</a:t>
            </a:r>
            <a:r>
              <a:rPr lang="fr-FR" sz="4000" dirty="0">
                <a:solidFill>
                  <a:schemeClr val="bg1"/>
                </a:solidFill>
                <a:latin typeface="Arial" panose="020B0604020202020204" pitchFamily="34" charset="0"/>
                <a:cs typeface="Arial" panose="020B0604020202020204" pitchFamily="34" charset="0"/>
              </a:rPr>
              <a:t>-in-a-Box Kit – 61 kits</a:t>
            </a:r>
            <a:br>
              <a:rPr lang="fr-FR" sz="4000" b="1" dirty="0">
                <a:solidFill>
                  <a:schemeClr val="bg1"/>
                </a:solidFill>
                <a:latin typeface="Arial" panose="020B0604020202020204" pitchFamily="34" charset="0"/>
                <a:cs typeface="Arial" panose="020B0604020202020204" pitchFamily="34" charset="0"/>
              </a:rPr>
            </a:br>
            <a:endParaRPr lang="fr-FR" sz="4000" b="1"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678F385-123D-B9DD-2595-566B70BC7D9A}"/>
              </a:ext>
            </a:extLst>
          </p:cNvPr>
          <p:cNvSpPr/>
          <p:nvPr/>
        </p:nvSpPr>
        <p:spPr>
          <a:xfrm>
            <a:off x="11506200" y="0"/>
            <a:ext cx="685800" cy="685800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pic>
        <p:nvPicPr>
          <p:cNvPr id="3" name="Picture 2">
            <a:extLst>
              <a:ext uri="{FF2B5EF4-FFF2-40B4-BE49-F238E27FC236}">
                <a16:creationId xmlns:a16="http://schemas.microsoft.com/office/drawing/2014/main" id="{53F389B2-777B-3BCE-7FD0-4CE732FCB2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9536808" y="4133602"/>
            <a:ext cx="4618568" cy="596565"/>
          </a:xfrm>
          <a:prstGeom prst="rect">
            <a:avLst/>
          </a:prstGeom>
        </p:spPr>
      </p:pic>
    </p:spTree>
    <p:extLst>
      <p:ext uri="{BB962C8B-B14F-4D97-AF65-F5344CB8AC3E}">
        <p14:creationId xmlns:p14="http://schemas.microsoft.com/office/powerpoint/2010/main" val="3623072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12" y="0"/>
            <a:ext cx="1143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7" name="Rectangle 6"/>
          <p:cNvSpPr/>
          <p:nvPr/>
        </p:nvSpPr>
        <p:spPr>
          <a:xfrm>
            <a:off x="10133" y="0"/>
            <a:ext cx="838200" cy="685800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9" name="TextBox 8"/>
          <p:cNvSpPr txBox="1"/>
          <p:nvPr/>
        </p:nvSpPr>
        <p:spPr>
          <a:xfrm>
            <a:off x="9372600" y="6324600"/>
            <a:ext cx="1371600" cy="369332"/>
          </a:xfrm>
          <a:prstGeom prst="rect">
            <a:avLst/>
          </a:prstGeom>
          <a:noFill/>
        </p:spPr>
        <p:txBody>
          <a:bodyPr wrap="square" rtlCol="0">
            <a:spAutoFit/>
          </a:bodyPr>
          <a:lstStyle/>
          <a:p>
            <a:r>
              <a:rPr lang="en-US" dirty="0">
                <a:solidFill>
                  <a:prstClr val="white"/>
                </a:solidFill>
                <a:latin typeface="Calibri"/>
              </a:rPr>
              <a:t>Avril 2018</a:t>
            </a:r>
            <a:endParaRPr lang="fr-FR" dirty="0">
              <a:solidFill>
                <a:prstClr val="white"/>
              </a:solidFill>
              <a:latin typeface="Calibri"/>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p:blipFill>
        <p:spPr>
          <a:xfrm>
            <a:off x="3515788" y="196337"/>
            <a:ext cx="5994398" cy="4495799"/>
          </a:xfrm>
          <a:prstGeom prst="rect">
            <a:avLst/>
          </a:prstGeom>
        </p:spPr>
      </p:pic>
      <p:sp>
        <p:nvSpPr>
          <p:cNvPr id="12" name="Rectangle 11">
            <a:extLst>
              <a:ext uri="{FF2B5EF4-FFF2-40B4-BE49-F238E27FC236}">
                <a16:creationId xmlns:a16="http://schemas.microsoft.com/office/drawing/2014/main" id="{F46FF985-471B-F242-86F2-6147FF6F0871}"/>
              </a:ext>
            </a:extLst>
          </p:cNvPr>
          <p:cNvSpPr/>
          <p:nvPr/>
        </p:nvSpPr>
        <p:spPr>
          <a:xfrm>
            <a:off x="23012" y="3429000"/>
            <a:ext cx="489228" cy="342900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5" name="Rectangle 14">
            <a:extLst>
              <a:ext uri="{FF2B5EF4-FFF2-40B4-BE49-F238E27FC236}">
                <a16:creationId xmlns:a16="http://schemas.microsoft.com/office/drawing/2014/main" id="{6FEA24BF-5DC8-5441-8794-72B4C422C1F4}"/>
              </a:ext>
            </a:extLst>
          </p:cNvPr>
          <p:cNvSpPr/>
          <p:nvPr/>
        </p:nvSpPr>
        <p:spPr>
          <a:xfrm rot="16200000">
            <a:off x="-216533" y="505384"/>
            <a:ext cx="1290738" cy="584775"/>
          </a:xfrm>
          <a:prstGeom prst="rect">
            <a:avLst/>
          </a:prstGeom>
        </p:spPr>
        <p:txBody>
          <a:bodyPr wrap="none">
            <a:spAutoFit/>
          </a:bodyPr>
          <a:lstStyle/>
          <a:p>
            <a:pPr algn="ctr"/>
            <a:r>
              <a:rPr lang="fr-FR" sz="1600" dirty="0">
                <a:solidFill>
                  <a:prstClr val="white"/>
                </a:solidFill>
                <a:latin typeface="Arial" panose="020B0604020202020204" pitchFamily="34" charset="0"/>
                <a:cs typeface="Arial" panose="020B0604020202020204" pitchFamily="34" charset="0"/>
              </a:rPr>
              <a:t>Emergency</a:t>
            </a:r>
          </a:p>
          <a:p>
            <a:pPr algn="ctr"/>
            <a:r>
              <a:rPr lang="fr-FR" sz="1600" dirty="0">
                <a:solidFill>
                  <a:prstClr val="white"/>
                </a:solidFill>
                <a:latin typeface="Arial" panose="020B0604020202020204" pitchFamily="34" charset="0"/>
                <a:cs typeface="Arial" panose="020B0604020202020204" pitchFamily="34" charset="0"/>
              </a:rPr>
              <a:t> Procedures</a:t>
            </a:r>
          </a:p>
        </p:txBody>
      </p:sp>
      <p:pic>
        <p:nvPicPr>
          <p:cNvPr id="16" name="Picture 2" descr="Image preview">
            <a:extLst>
              <a:ext uri="{FF2B5EF4-FFF2-40B4-BE49-F238E27FC236}">
                <a16:creationId xmlns:a16="http://schemas.microsoft.com/office/drawing/2014/main" id="{E75DE294-7DBC-6C44-BF8C-F5F114930F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268150" y="4756541"/>
            <a:ext cx="3416301" cy="537625"/>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BBB92074-2961-0F44-A23F-E31B9C301F42}"/>
              </a:ext>
            </a:extLst>
          </p:cNvPr>
          <p:cNvSpPr>
            <a:spLocks noGrp="1"/>
          </p:cNvSpPr>
          <p:nvPr>
            <p:ph type="title"/>
          </p:nvPr>
        </p:nvSpPr>
        <p:spPr>
          <a:xfrm>
            <a:off x="2306460" y="4888472"/>
            <a:ext cx="8361541" cy="1969529"/>
          </a:xfrm>
          <a:solidFill>
            <a:srgbClr val="0099FF"/>
          </a:solidFill>
        </p:spPr>
        <p:txBody>
          <a:bodyPr>
            <a:normAutofit fontScale="90000"/>
          </a:bodyPr>
          <a:lstStyle/>
          <a:p>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Prepositioning Supplies</a:t>
            </a:r>
            <a:br>
              <a:rPr lang="fr-FR" sz="4000" b="1" dirty="0">
                <a:solidFill>
                  <a:schemeClr val="bg1"/>
                </a:solidFill>
                <a:latin typeface="Arial" panose="020B0604020202020204" pitchFamily="34" charset="0"/>
                <a:cs typeface="Arial" panose="020B0604020202020204" pitchFamily="34" charset="0"/>
              </a:rPr>
            </a:br>
            <a:r>
              <a:rPr lang="fr-FR" sz="4000" dirty="0">
                <a:solidFill>
                  <a:schemeClr val="bg1"/>
                </a:solidFill>
                <a:latin typeface="Arial" panose="020B0604020202020204" pitchFamily="34" charset="0"/>
                <a:cs typeface="Arial" panose="020B0604020202020204" pitchFamily="34" charset="0"/>
              </a:rPr>
              <a:t>ECD kit – 4 kits</a:t>
            </a:r>
            <a:br>
              <a:rPr lang="fr-FR" sz="4000" b="1" dirty="0">
                <a:solidFill>
                  <a:schemeClr val="bg1"/>
                </a:solidFill>
                <a:latin typeface="Arial" panose="020B0604020202020204" pitchFamily="34" charset="0"/>
                <a:cs typeface="Arial" panose="020B0604020202020204" pitchFamily="34" charset="0"/>
              </a:rPr>
            </a:br>
            <a:endParaRPr lang="fr-FR" sz="4000" b="1"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B15F1CEC-73B7-D0DE-AC70-4B7382F8D8BC}"/>
              </a:ext>
            </a:extLst>
          </p:cNvPr>
          <p:cNvSpPr/>
          <p:nvPr/>
        </p:nvSpPr>
        <p:spPr>
          <a:xfrm>
            <a:off x="11506200" y="0"/>
            <a:ext cx="685800" cy="685800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pic>
        <p:nvPicPr>
          <p:cNvPr id="3" name="Picture 2">
            <a:extLst>
              <a:ext uri="{FF2B5EF4-FFF2-40B4-BE49-F238E27FC236}">
                <a16:creationId xmlns:a16="http://schemas.microsoft.com/office/drawing/2014/main" id="{C00B7497-B4CA-FCF1-3E1F-F4F9C73B6C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9536808" y="4133602"/>
            <a:ext cx="4618568" cy="596565"/>
          </a:xfrm>
          <a:prstGeom prst="rect">
            <a:avLst/>
          </a:prstGeom>
        </p:spPr>
      </p:pic>
    </p:spTree>
    <p:extLst>
      <p:ext uri="{BB962C8B-B14F-4D97-AF65-F5344CB8AC3E}">
        <p14:creationId xmlns:p14="http://schemas.microsoft.com/office/powerpoint/2010/main" val="1535863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0"/>
            <a:ext cx="1143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7" name="Rectangle 6"/>
          <p:cNvSpPr/>
          <p:nvPr/>
        </p:nvSpPr>
        <p:spPr>
          <a:xfrm>
            <a:off x="1511121" y="0"/>
            <a:ext cx="838200" cy="685800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9" name="TextBox 8"/>
          <p:cNvSpPr txBox="1"/>
          <p:nvPr/>
        </p:nvSpPr>
        <p:spPr>
          <a:xfrm>
            <a:off x="9372600" y="6324600"/>
            <a:ext cx="1371600" cy="369332"/>
          </a:xfrm>
          <a:prstGeom prst="rect">
            <a:avLst/>
          </a:prstGeom>
          <a:noFill/>
        </p:spPr>
        <p:txBody>
          <a:bodyPr wrap="square" rtlCol="0">
            <a:spAutoFit/>
          </a:bodyPr>
          <a:lstStyle/>
          <a:p>
            <a:r>
              <a:rPr lang="en-US" dirty="0">
                <a:solidFill>
                  <a:prstClr val="white"/>
                </a:solidFill>
                <a:latin typeface="Calibri"/>
              </a:rPr>
              <a:t>Avril 2018</a:t>
            </a:r>
            <a:endParaRPr lang="fr-FR" dirty="0">
              <a:solidFill>
                <a:prstClr val="white"/>
              </a:solidFill>
              <a:latin typeface="Calibri"/>
            </a:endParaRPr>
          </a:p>
        </p:txBody>
      </p:sp>
      <p:sp>
        <p:nvSpPr>
          <p:cNvPr id="12" name="Rectangle 11">
            <a:extLst>
              <a:ext uri="{FF2B5EF4-FFF2-40B4-BE49-F238E27FC236}">
                <a16:creationId xmlns:a16="http://schemas.microsoft.com/office/drawing/2014/main" id="{F46FF985-471B-F242-86F2-6147FF6F0871}"/>
              </a:ext>
            </a:extLst>
          </p:cNvPr>
          <p:cNvSpPr/>
          <p:nvPr/>
        </p:nvSpPr>
        <p:spPr>
          <a:xfrm>
            <a:off x="1524000" y="3429000"/>
            <a:ext cx="489228" cy="342900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p:blipFill>
        <p:spPr>
          <a:xfrm>
            <a:off x="2445981" y="1275044"/>
            <a:ext cx="5299895" cy="3533263"/>
          </a:xfrm>
          <a:prstGeom prst="rect">
            <a:avLst/>
          </a:prstGeom>
        </p:spPr>
      </p:pic>
      <p:sp>
        <p:nvSpPr>
          <p:cNvPr id="15" name="Rectangle 14">
            <a:extLst>
              <a:ext uri="{FF2B5EF4-FFF2-40B4-BE49-F238E27FC236}">
                <a16:creationId xmlns:a16="http://schemas.microsoft.com/office/drawing/2014/main" id="{6FEA24BF-5DC8-5441-8794-72B4C422C1F4}"/>
              </a:ext>
            </a:extLst>
          </p:cNvPr>
          <p:cNvSpPr/>
          <p:nvPr/>
        </p:nvSpPr>
        <p:spPr>
          <a:xfrm rot="16200000">
            <a:off x="1284455" y="505384"/>
            <a:ext cx="1290738" cy="584775"/>
          </a:xfrm>
          <a:prstGeom prst="rect">
            <a:avLst/>
          </a:prstGeom>
        </p:spPr>
        <p:txBody>
          <a:bodyPr wrap="none">
            <a:spAutoFit/>
          </a:bodyPr>
          <a:lstStyle/>
          <a:p>
            <a:pPr algn="ctr"/>
            <a:r>
              <a:rPr lang="fr-FR" sz="1600" dirty="0">
                <a:solidFill>
                  <a:prstClr val="white"/>
                </a:solidFill>
                <a:latin typeface="Arial" panose="020B0604020202020204" pitchFamily="34" charset="0"/>
                <a:cs typeface="Arial" panose="020B0604020202020204" pitchFamily="34" charset="0"/>
              </a:rPr>
              <a:t>Emergency</a:t>
            </a:r>
          </a:p>
          <a:p>
            <a:pPr algn="ctr"/>
            <a:r>
              <a:rPr lang="fr-FR" sz="1600" dirty="0">
                <a:solidFill>
                  <a:prstClr val="white"/>
                </a:solidFill>
                <a:latin typeface="Arial" panose="020B0604020202020204" pitchFamily="34" charset="0"/>
                <a:cs typeface="Arial" panose="020B0604020202020204" pitchFamily="34" charset="0"/>
              </a:rPr>
              <a:t> Procedures</a:t>
            </a:r>
          </a:p>
        </p:txBody>
      </p:sp>
      <p:pic>
        <p:nvPicPr>
          <p:cNvPr id="16" name="Picture 2" descr="Image preview">
            <a:extLst>
              <a:ext uri="{FF2B5EF4-FFF2-40B4-BE49-F238E27FC236}">
                <a16:creationId xmlns:a16="http://schemas.microsoft.com/office/drawing/2014/main" id="{E75DE294-7DBC-6C44-BF8C-F5F114930F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32838" y="4756541"/>
            <a:ext cx="3416301" cy="5376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medical kit with a stethoscope and scissors&#10;&#10;Description automatically generated">
            <a:extLst>
              <a:ext uri="{FF2B5EF4-FFF2-40B4-BE49-F238E27FC236}">
                <a16:creationId xmlns:a16="http://schemas.microsoft.com/office/drawing/2014/main" id="{B93ADC03-A178-0621-2D57-2C35423663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5908" y="50182"/>
            <a:ext cx="3988656" cy="2991492"/>
          </a:xfrm>
          <a:prstGeom prst="rect">
            <a:avLst/>
          </a:prstGeom>
        </p:spPr>
      </p:pic>
      <p:sp>
        <p:nvSpPr>
          <p:cNvPr id="18" name="Title 1">
            <a:extLst>
              <a:ext uri="{FF2B5EF4-FFF2-40B4-BE49-F238E27FC236}">
                <a16:creationId xmlns:a16="http://schemas.microsoft.com/office/drawing/2014/main" id="{BBB92074-2961-0F44-A23F-E31B9C301F42}"/>
              </a:ext>
            </a:extLst>
          </p:cNvPr>
          <p:cNvSpPr>
            <a:spLocks noGrp="1"/>
          </p:cNvSpPr>
          <p:nvPr>
            <p:ph type="title"/>
          </p:nvPr>
        </p:nvSpPr>
        <p:spPr>
          <a:xfrm>
            <a:off x="2306460" y="4888472"/>
            <a:ext cx="8361541" cy="1969529"/>
          </a:xfrm>
          <a:solidFill>
            <a:srgbClr val="0099FF"/>
          </a:solidFill>
        </p:spPr>
        <p:txBody>
          <a:bodyPr>
            <a:normAutofit fontScale="90000"/>
          </a:bodyPr>
          <a:lstStyle/>
          <a:p>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Prepositioning Supplies</a:t>
            </a:r>
            <a:br>
              <a:rPr lang="fr-FR" sz="4000" b="1" dirty="0">
                <a:solidFill>
                  <a:schemeClr val="bg1"/>
                </a:solidFill>
                <a:latin typeface="Arial" panose="020B0604020202020204" pitchFamily="34" charset="0"/>
                <a:cs typeface="Arial" panose="020B0604020202020204" pitchFamily="34" charset="0"/>
              </a:rPr>
            </a:br>
            <a:r>
              <a:rPr lang="fr-FR" sz="4000" dirty="0" err="1">
                <a:solidFill>
                  <a:schemeClr val="bg1"/>
                </a:solidFill>
                <a:latin typeface="Arial" panose="020B0604020202020204" pitchFamily="34" charset="0"/>
                <a:cs typeface="Arial" panose="020B0604020202020204" pitchFamily="34" charset="0"/>
              </a:rPr>
              <a:t>Midwifery</a:t>
            </a:r>
            <a:r>
              <a:rPr lang="fr-FR" sz="4000" dirty="0">
                <a:solidFill>
                  <a:schemeClr val="bg1"/>
                </a:solidFill>
                <a:latin typeface="Arial" panose="020B0604020202020204" pitchFamily="34" charset="0"/>
                <a:cs typeface="Arial" panose="020B0604020202020204" pitchFamily="34" charset="0"/>
              </a:rPr>
              <a:t> kit – 6 kits</a:t>
            </a:r>
            <a:br>
              <a:rPr lang="fr-FR" sz="4000" b="1" dirty="0">
                <a:solidFill>
                  <a:schemeClr val="bg1"/>
                </a:solidFill>
                <a:latin typeface="Arial" panose="020B0604020202020204" pitchFamily="34" charset="0"/>
                <a:cs typeface="Arial" panose="020B0604020202020204" pitchFamily="34" charset="0"/>
              </a:rPr>
            </a:br>
            <a:endParaRPr lang="fr-FR"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1555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91B00-67E7-46A6-B156-63E84F6ADD19}"/>
              </a:ext>
            </a:extLst>
          </p:cNvPr>
          <p:cNvSpPr>
            <a:spLocks noGrp="1"/>
          </p:cNvSpPr>
          <p:nvPr>
            <p:ph type="title"/>
          </p:nvPr>
        </p:nvSpPr>
        <p:spPr>
          <a:xfrm>
            <a:off x="276924" y="124494"/>
            <a:ext cx="10515600" cy="1325563"/>
          </a:xfrm>
        </p:spPr>
        <p:txBody>
          <a:bodyPr/>
          <a:lstStyle/>
          <a:p>
            <a:r>
              <a:rPr lang="en-US" b="1" dirty="0">
                <a:solidFill>
                  <a:schemeClr val="bg1"/>
                </a:solidFill>
              </a:rPr>
              <a:t>Capacity</a:t>
            </a:r>
          </a:p>
        </p:txBody>
      </p:sp>
      <p:sp>
        <p:nvSpPr>
          <p:cNvPr id="3" name="Content Placeholder 2">
            <a:extLst>
              <a:ext uri="{FF2B5EF4-FFF2-40B4-BE49-F238E27FC236}">
                <a16:creationId xmlns:a16="http://schemas.microsoft.com/office/drawing/2014/main" id="{0FAE6C21-B48F-47E0-A537-F491F65DBB2B}"/>
              </a:ext>
            </a:extLst>
          </p:cNvPr>
          <p:cNvSpPr>
            <a:spLocks noGrp="1"/>
          </p:cNvSpPr>
          <p:nvPr>
            <p:ph idx="1"/>
          </p:nvPr>
        </p:nvSpPr>
        <p:spPr>
          <a:xfrm>
            <a:off x="276924" y="1514718"/>
            <a:ext cx="4505587" cy="4351338"/>
          </a:xfrm>
        </p:spPr>
        <p:txBody>
          <a:bodyPr/>
          <a:lstStyle/>
          <a:p>
            <a:pPr marL="0" indent="0">
              <a:buNone/>
            </a:pPr>
            <a:r>
              <a:rPr lang="en-US" b="1" u="sng" dirty="0">
                <a:solidFill>
                  <a:schemeClr val="bg1"/>
                </a:solidFill>
              </a:rPr>
              <a:t>Preposition Supplies</a:t>
            </a:r>
          </a:p>
          <a:p>
            <a:r>
              <a:rPr lang="en-US" dirty="0">
                <a:solidFill>
                  <a:schemeClr val="bg1"/>
                </a:solidFill>
              </a:rPr>
              <a:t>Brisbane - Australia</a:t>
            </a:r>
          </a:p>
          <a:p>
            <a:r>
              <a:rPr lang="en-US" dirty="0">
                <a:solidFill>
                  <a:schemeClr val="bg1"/>
                </a:solidFill>
              </a:rPr>
              <a:t>Honiara – Solomon Islands</a:t>
            </a:r>
          </a:p>
          <a:p>
            <a:r>
              <a:rPr lang="en-US" dirty="0">
                <a:solidFill>
                  <a:schemeClr val="bg1"/>
                </a:solidFill>
              </a:rPr>
              <a:t>Port Villa - Vanuatu</a:t>
            </a:r>
          </a:p>
          <a:p>
            <a:r>
              <a:rPr lang="en-US" dirty="0">
                <a:solidFill>
                  <a:schemeClr val="bg1"/>
                </a:solidFill>
              </a:rPr>
              <a:t>Pohnpei - FSM</a:t>
            </a:r>
          </a:p>
          <a:p>
            <a:r>
              <a:rPr lang="en-US" dirty="0">
                <a:solidFill>
                  <a:schemeClr val="bg1"/>
                </a:solidFill>
              </a:rPr>
              <a:t>Tarawa - Kiribati</a:t>
            </a:r>
          </a:p>
          <a:p>
            <a:r>
              <a:rPr lang="en-US" dirty="0" err="1">
                <a:solidFill>
                  <a:schemeClr val="bg1"/>
                </a:solidFill>
              </a:rPr>
              <a:t>Nadi</a:t>
            </a:r>
            <a:r>
              <a:rPr lang="en-US" dirty="0">
                <a:solidFill>
                  <a:schemeClr val="bg1"/>
                </a:solidFill>
              </a:rPr>
              <a:t> - Fiji</a:t>
            </a:r>
          </a:p>
          <a:p>
            <a:r>
              <a:rPr lang="en-US" dirty="0">
                <a:solidFill>
                  <a:schemeClr val="bg1"/>
                </a:solidFill>
              </a:rPr>
              <a:t>Suva - Fiji</a:t>
            </a:r>
          </a:p>
        </p:txBody>
      </p:sp>
      <p:sp>
        <p:nvSpPr>
          <p:cNvPr id="4" name="TextBox 3">
            <a:extLst>
              <a:ext uri="{FF2B5EF4-FFF2-40B4-BE49-F238E27FC236}">
                <a16:creationId xmlns:a16="http://schemas.microsoft.com/office/drawing/2014/main" id="{A33316F7-2AF9-4472-84AD-3D3B51109ADB}"/>
              </a:ext>
            </a:extLst>
          </p:cNvPr>
          <p:cNvSpPr txBox="1"/>
          <p:nvPr/>
        </p:nvSpPr>
        <p:spPr>
          <a:xfrm>
            <a:off x="4782511" y="1514718"/>
            <a:ext cx="4190039" cy="4468008"/>
          </a:xfrm>
          <a:prstGeom prst="rect">
            <a:avLst/>
          </a:prstGeom>
        </p:spPr>
        <p:txBody>
          <a:bodyPr vert="horz" lIns="91440" tIns="45720" rIns="91440" bIns="45720" rtlCol="0">
            <a:normAutofit fontScale="92500" lnSpcReduction="10000"/>
          </a:bodyPr>
          <a:lstStyle>
            <a:lvl1pPr marL="228600" indent="-228600">
              <a:lnSpc>
                <a:spcPct val="90000"/>
              </a:lnSpc>
              <a:spcBef>
                <a:spcPts val="1000"/>
              </a:spcBef>
              <a:buFont typeface="Arial" panose="020B0604020202020204" pitchFamily="34" charset="0"/>
              <a:buChar char="•"/>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fr-FR" b="1" u="sng" dirty="0">
                <a:solidFill>
                  <a:schemeClr val="bg1"/>
                </a:solidFill>
              </a:rPr>
              <a:t>Offices</a:t>
            </a:r>
          </a:p>
          <a:p>
            <a:r>
              <a:rPr lang="fr-FR" dirty="0">
                <a:solidFill>
                  <a:schemeClr val="bg1"/>
                </a:solidFill>
              </a:rPr>
              <a:t>V</a:t>
            </a:r>
            <a:r>
              <a:rPr lang="en-US" dirty="0" err="1">
                <a:solidFill>
                  <a:schemeClr val="bg1"/>
                </a:solidFill>
              </a:rPr>
              <a:t>anuatu</a:t>
            </a:r>
            <a:endParaRPr lang="en-US" dirty="0">
              <a:solidFill>
                <a:schemeClr val="bg1"/>
              </a:solidFill>
            </a:endParaRPr>
          </a:p>
          <a:p>
            <a:r>
              <a:rPr lang="en-US" dirty="0">
                <a:solidFill>
                  <a:schemeClr val="bg1"/>
                </a:solidFill>
              </a:rPr>
              <a:t>Solomon</a:t>
            </a:r>
          </a:p>
          <a:p>
            <a:r>
              <a:rPr lang="en-US" dirty="0">
                <a:solidFill>
                  <a:schemeClr val="bg1"/>
                </a:solidFill>
              </a:rPr>
              <a:t>Kiribati</a:t>
            </a:r>
          </a:p>
          <a:p>
            <a:r>
              <a:rPr lang="en-US" dirty="0">
                <a:solidFill>
                  <a:schemeClr val="bg1"/>
                </a:solidFill>
              </a:rPr>
              <a:t>FSM</a:t>
            </a:r>
          </a:p>
          <a:p>
            <a:r>
              <a:rPr lang="en-US" dirty="0">
                <a:solidFill>
                  <a:schemeClr val="bg1"/>
                </a:solidFill>
              </a:rPr>
              <a:t>Samoa</a:t>
            </a:r>
          </a:p>
          <a:p>
            <a:r>
              <a:rPr lang="en-US" dirty="0">
                <a:solidFill>
                  <a:schemeClr val="bg1"/>
                </a:solidFill>
              </a:rPr>
              <a:t>Tonga</a:t>
            </a:r>
          </a:p>
          <a:p>
            <a:r>
              <a:rPr lang="en-US" dirty="0">
                <a:solidFill>
                  <a:schemeClr val="bg1"/>
                </a:solidFill>
              </a:rPr>
              <a:t>Fiji (MCO):</a:t>
            </a:r>
            <a:r>
              <a:rPr lang="en-GB" dirty="0">
                <a:solidFill>
                  <a:schemeClr val="bg1"/>
                </a:solidFill>
              </a:rPr>
              <a:t>Cook Islands, Republic of Marshall Islands,</a:t>
            </a:r>
            <a:r>
              <a:rPr lang="en-US" dirty="0">
                <a:solidFill>
                  <a:schemeClr val="bg1"/>
                </a:solidFill>
              </a:rPr>
              <a:t> </a:t>
            </a:r>
            <a:r>
              <a:rPr lang="fr-FR" dirty="0">
                <a:solidFill>
                  <a:schemeClr val="bg1"/>
                </a:solidFill>
              </a:rPr>
              <a:t>Nauru, Niue, Palau, Tokelau, Tuvalu, </a:t>
            </a:r>
          </a:p>
          <a:p>
            <a:endParaRPr lang="en-US" dirty="0">
              <a:solidFill>
                <a:schemeClr val="bg1"/>
              </a:solidFill>
            </a:endParaRPr>
          </a:p>
        </p:txBody>
      </p:sp>
      <p:sp>
        <p:nvSpPr>
          <p:cNvPr id="5" name="TextBox 4">
            <a:extLst>
              <a:ext uri="{FF2B5EF4-FFF2-40B4-BE49-F238E27FC236}">
                <a16:creationId xmlns:a16="http://schemas.microsoft.com/office/drawing/2014/main" id="{7E2F4951-C10C-4393-89DD-40501D725CE6}"/>
              </a:ext>
            </a:extLst>
          </p:cNvPr>
          <p:cNvSpPr txBox="1"/>
          <p:nvPr/>
        </p:nvSpPr>
        <p:spPr>
          <a:xfrm>
            <a:off x="8742947" y="1514718"/>
            <a:ext cx="3301969" cy="1692771"/>
          </a:xfrm>
          <a:prstGeom prst="rect">
            <a:avLst/>
          </a:prstGeom>
          <a:noFill/>
        </p:spPr>
        <p:txBody>
          <a:bodyPr wrap="square" rtlCol="0">
            <a:spAutoFit/>
          </a:bodyPr>
          <a:lstStyle/>
          <a:p>
            <a:r>
              <a:rPr lang="en-US" sz="2600" b="1" u="sng" dirty="0">
                <a:solidFill>
                  <a:schemeClr val="bg1"/>
                </a:solidFill>
              </a:rPr>
              <a:t>Cluster lead or co-lead</a:t>
            </a:r>
          </a:p>
          <a:p>
            <a:pPr marL="457200" indent="-457200">
              <a:buFont typeface="Arial" panose="020B0604020202020204" pitchFamily="34" charset="0"/>
              <a:buChar char="•"/>
            </a:pPr>
            <a:r>
              <a:rPr lang="en-US" sz="2600" dirty="0">
                <a:solidFill>
                  <a:schemeClr val="bg1"/>
                </a:solidFill>
              </a:rPr>
              <a:t>WASH</a:t>
            </a:r>
          </a:p>
          <a:p>
            <a:pPr marL="457200" indent="-457200">
              <a:buFont typeface="Arial" panose="020B0604020202020204" pitchFamily="34" charset="0"/>
              <a:buChar char="•"/>
            </a:pPr>
            <a:r>
              <a:rPr lang="en-US" sz="2600" dirty="0">
                <a:solidFill>
                  <a:schemeClr val="bg1"/>
                </a:solidFill>
              </a:rPr>
              <a:t>Education</a:t>
            </a:r>
          </a:p>
          <a:p>
            <a:pPr marL="457200" indent="-457200">
              <a:buFont typeface="Arial" panose="020B0604020202020204" pitchFamily="34" charset="0"/>
              <a:buChar char="•"/>
            </a:pPr>
            <a:r>
              <a:rPr lang="en-US" sz="2600" dirty="0">
                <a:solidFill>
                  <a:schemeClr val="bg1"/>
                </a:solidFill>
              </a:rPr>
              <a:t>Health &amp; Nutrition</a:t>
            </a:r>
          </a:p>
        </p:txBody>
      </p:sp>
    </p:spTree>
    <p:extLst>
      <p:ext uri="{BB962C8B-B14F-4D97-AF65-F5344CB8AC3E}">
        <p14:creationId xmlns:p14="http://schemas.microsoft.com/office/powerpoint/2010/main" val="301184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E5F2A-9CE2-4AC0-AECF-52B814C3105C}"/>
              </a:ext>
            </a:extLst>
          </p:cNvPr>
          <p:cNvSpPr>
            <a:spLocks noGrp="1"/>
          </p:cNvSpPr>
          <p:nvPr>
            <p:ph type="title"/>
          </p:nvPr>
        </p:nvSpPr>
        <p:spPr>
          <a:xfrm>
            <a:off x="148390" y="103187"/>
            <a:ext cx="10515600" cy="1325563"/>
          </a:xfrm>
        </p:spPr>
        <p:txBody>
          <a:bodyPr/>
          <a:lstStyle/>
          <a:p>
            <a:r>
              <a:rPr lang="es-CO" b="1" dirty="0" err="1">
                <a:solidFill>
                  <a:schemeClr val="bg1"/>
                </a:solidFill>
              </a:rPr>
              <a:t>Supply</a:t>
            </a:r>
            <a:r>
              <a:rPr lang="es-CO" b="1" dirty="0">
                <a:solidFill>
                  <a:schemeClr val="bg1"/>
                </a:solidFill>
              </a:rPr>
              <a:t> </a:t>
            </a:r>
            <a:r>
              <a:rPr lang="es-CO" b="1" dirty="0" err="1">
                <a:solidFill>
                  <a:schemeClr val="bg1"/>
                </a:solidFill>
              </a:rPr>
              <a:t>needs</a:t>
            </a:r>
            <a:r>
              <a:rPr lang="es-CO" b="1" dirty="0">
                <a:solidFill>
                  <a:schemeClr val="bg1"/>
                </a:solidFill>
              </a:rPr>
              <a:t> </a:t>
            </a:r>
            <a:endParaRPr lang="en-US" b="1" dirty="0">
              <a:solidFill>
                <a:schemeClr val="bg1"/>
              </a:solidFill>
            </a:endParaRPr>
          </a:p>
        </p:txBody>
      </p:sp>
      <p:pic>
        <p:nvPicPr>
          <p:cNvPr id="9" name="Picture 8">
            <a:extLst>
              <a:ext uri="{FF2B5EF4-FFF2-40B4-BE49-F238E27FC236}">
                <a16:creationId xmlns:a16="http://schemas.microsoft.com/office/drawing/2014/main" id="{CB9BC9F1-400F-497E-9AC4-EE765D79FCDD}"/>
              </a:ext>
            </a:extLst>
          </p:cNvPr>
          <p:cNvPicPr>
            <a:picLocks noChangeAspect="1"/>
          </p:cNvPicPr>
          <p:nvPr/>
        </p:nvPicPr>
        <p:blipFill>
          <a:blip r:embed="rId2"/>
          <a:stretch>
            <a:fillRect/>
          </a:stretch>
        </p:blipFill>
        <p:spPr>
          <a:xfrm>
            <a:off x="2205036" y="2675269"/>
            <a:ext cx="8067676" cy="4057602"/>
          </a:xfrm>
          <a:prstGeom prst="rect">
            <a:avLst/>
          </a:prstGeom>
        </p:spPr>
      </p:pic>
      <p:pic>
        <p:nvPicPr>
          <p:cNvPr id="11" name="Picture 10">
            <a:extLst>
              <a:ext uri="{FF2B5EF4-FFF2-40B4-BE49-F238E27FC236}">
                <a16:creationId xmlns:a16="http://schemas.microsoft.com/office/drawing/2014/main" id="{00A3BADB-2B20-4879-9CE6-672D6380F87F}"/>
              </a:ext>
            </a:extLst>
          </p:cNvPr>
          <p:cNvPicPr>
            <a:picLocks noChangeAspect="1"/>
          </p:cNvPicPr>
          <p:nvPr/>
        </p:nvPicPr>
        <p:blipFill>
          <a:blip r:embed="rId3"/>
          <a:stretch>
            <a:fillRect/>
          </a:stretch>
        </p:blipFill>
        <p:spPr>
          <a:xfrm>
            <a:off x="2205036" y="1187211"/>
            <a:ext cx="8067675" cy="1162050"/>
          </a:xfrm>
          <a:prstGeom prst="rect">
            <a:avLst/>
          </a:prstGeom>
        </p:spPr>
      </p:pic>
    </p:spTree>
    <p:extLst>
      <p:ext uri="{BB962C8B-B14F-4D97-AF65-F5344CB8AC3E}">
        <p14:creationId xmlns:p14="http://schemas.microsoft.com/office/powerpoint/2010/main" val="3971196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143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009900" y="116833"/>
            <a:ext cx="7086600" cy="1723549"/>
          </a:xfrm>
          <a:prstGeom prst="rect">
            <a:avLst/>
          </a:prstGeom>
          <a:noFill/>
        </p:spPr>
        <p:txBody>
          <a:bodyPr wrap="square" rtlCol="0">
            <a:spAutoFit/>
          </a:bodyPr>
          <a:lstStyle/>
          <a:p>
            <a:pPr algn="ctr"/>
            <a:r>
              <a:rPr lang="en-US" sz="5400" dirty="0">
                <a:solidFill>
                  <a:schemeClr val="bg1"/>
                </a:solidFill>
                <a:latin typeface="Arial" panose="020B0604020202020204" pitchFamily="34" charset="0"/>
                <a:cs typeface="Arial" panose="020B0604020202020204" pitchFamily="34" charset="0"/>
              </a:rPr>
              <a:t>Thank You</a:t>
            </a:r>
          </a:p>
          <a:p>
            <a:endParaRPr lang="fr-FR" sz="1600" dirty="0"/>
          </a:p>
          <a:p>
            <a:pPr algn="ctr"/>
            <a:endParaRPr lang="en-US" sz="3600" dirty="0">
              <a:solidFill>
                <a:schemeClr val="bg1"/>
              </a:solidFill>
            </a:endParaRPr>
          </a:p>
        </p:txBody>
      </p:sp>
      <p:sp>
        <p:nvSpPr>
          <p:cNvPr id="7" name="Rectangle 6"/>
          <p:cNvSpPr/>
          <p:nvPr/>
        </p:nvSpPr>
        <p:spPr>
          <a:xfrm>
            <a:off x="0" y="0"/>
            <a:ext cx="914400" cy="685800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1B4D228-001C-6D4E-8677-83B5BD4024CF}"/>
              </a:ext>
            </a:extLst>
          </p:cNvPr>
          <p:cNvSpPr/>
          <p:nvPr/>
        </p:nvSpPr>
        <p:spPr>
          <a:xfrm rot="16200000">
            <a:off x="-246003" y="469815"/>
            <a:ext cx="1290738" cy="584775"/>
          </a:xfrm>
          <a:prstGeom prst="rect">
            <a:avLst/>
          </a:prstGeom>
        </p:spPr>
        <p:txBody>
          <a:bodyPr wrap="none">
            <a:spAutoFit/>
          </a:bodyPr>
          <a:lstStyle/>
          <a:p>
            <a:pPr algn="ctr"/>
            <a:r>
              <a:rPr lang="fr-FR" sz="1600" dirty="0">
                <a:solidFill>
                  <a:schemeClr val="bg1"/>
                </a:solidFill>
                <a:latin typeface="Arial" panose="020B0604020202020204" pitchFamily="34" charset="0"/>
                <a:cs typeface="Arial" panose="020B0604020202020204" pitchFamily="34" charset="0"/>
              </a:rPr>
              <a:t>Emergency</a:t>
            </a:r>
          </a:p>
          <a:p>
            <a:pPr algn="ctr"/>
            <a:r>
              <a:rPr lang="fr-FR" sz="1600" dirty="0">
                <a:solidFill>
                  <a:schemeClr val="bg1"/>
                </a:solidFill>
                <a:latin typeface="Arial" panose="020B0604020202020204" pitchFamily="34" charset="0"/>
                <a:cs typeface="Arial" panose="020B0604020202020204" pitchFamily="34" charset="0"/>
              </a:rPr>
              <a:t> Procedures</a:t>
            </a:r>
          </a:p>
        </p:txBody>
      </p:sp>
      <p:pic>
        <p:nvPicPr>
          <p:cNvPr id="8" name="Picture 7">
            <a:extLst>
              <a:ext uri="{FF2B5EF4-FFF2-40B4-BE49-F238E27FC236}">
                <a16:creationId xmlns:a16="http://schemas.microsoft.com/office/drawing/2014/main" id="{BF4FC8D1-A218-4C5E-9729-C9C418B3E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969392" y="4133602"/>
            <a:ext cx="4618568" cy="596565"/>
          </a:xfrm>
          <a:prstGeom prst="rect">
            <a:avLst/>
          </a:prstGeom>
        </p:spPr>
      </p:pic>
      <p:pic>
        <p:nvPicPr>
          <p:cNvPr id="10" name="Picture 9">
            <a:extLst>
              <a:ext uri="{FF2B5EF4-FFF2-40B4-BE49-F238E27FC236}">
                <a16:creationId xmlns:a16="http://schemas.microsoft.com/office/drawing/2014/main" id="{84583041-068A-D54A-A044-31F3587EE4E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128198" y="0"/>
            <a:ext cx="5022193" cy="3775456"/>
          </a:xfrm>
          <a:prstGeom prst="rect">
            <a:avLst/>
          </a:prstGeom>
          <a:effectLst>
            <a:outerShdw blurRad="775181" dir="7320000" sx="96000" sy="96000" algn="ctr" rotWithShape="0">
              <a:srgbClr val="000000">
                <a:alpha val="72000"/>
              </a:srgbClr>
            </a:outerShdw>
            <a:reflection stA="58917" endPos="74000" dir="5400000" sy="-100000" algn="bl" rotWithShape="0"/>
          </a:effectLst>
        </p:spPr>
      </p:pic>
      <p:sp>
        <p:nvSpPr>
          <p:cNvPr id="2" name="TextBox 1">
            <a:extLst>
              <a:ext uri="{FF2B5EF4-FFF2-40B4-BE49-F238E27FC236}">
                <a16:creationId xmlns:a16="http://schemas.microsoft.com/office/drawing/2014/main" id="{CCBF977C-B6B8-35F5-1213-18501C644633}"/>
              </a:ext>
            </a:extLst>
          </p:cNvPr>
          <p:cNvSpPr txBox="1"/>
          <p:nvPr/>
        </p:nvSpPr>
        <p:spPr>
          <a:xfrm>
            <a:off x="2526319" y="3067570"/>
            <a:ext cx="2734979" cy="707886"/>
          </a:xfrm>
          <a:prstGeom prst="rect">
            <a:avLst/>
          </a:prstGeom>
          <a:noFill/>
        </p:spPr>
        <p:txBody>
          <a:bodyPr wrap="none" rtlCol="0">
            <a:spAutoFit/>
          </a:bodyPr>
          <a:lstStyle/>
          <a:p>
            <a:r>
              <a:rPr lang="en-US" sz="4000" b="1" dirty="0"/>
              <a:t>THANK YOU</a:t>
            </a:r>
          </a:p>
        </p:txBody>
      </p:sp>
    </p:spTree>
    <p:extLst>
      <p:ext uri="{BB962C8B-B14F-4D97-AF65-F5344CB8AC3E}">
        <p14:creationId xmlns:p14="http://schemas.microsoft.com/office/powerpoint/2010/main" val="68096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51087" y="293688"/>
            <a:ext cx="7772400" cy="506413"/>
          </a:xfrm>
        </p:spPr>
        <p:txBody>
          <a:bodyPr>
            <a:noAutofit/>
          </a:bodyPr>
          <a:lstStyle/>
          <a:p>
            <a:r>
              <a:rPr lang="en-US" sz="4000" b="1" dirty="0"/>
              <a:t>Presentation outline</a:t>
            </a:r>
          </a:p>
        </p:txBody>
      </p:sp>
      <p:sp>
        <p:nvSpPr>
          <p:cNvPr id="9" name="Content Placeholder 2"/>
          <p:cNvSpPr txBox="1">
            <a:spLocks/>
          </p:cNvSpPr>
          <p:nvPr/>
        </p:nvSpPr>
        <p:spPr>
          <a:xfrm>
            <a:off x="2451899" y="1285963"/>
            <a:ext cx="8255012" cy="596247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mj-lt"/>
              <a:buAutoNum type="arabicPeriod"/>
              <a:defRPr/>
            </a:pP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Overview</a:t>
            </a:r>
            <a:r>
              <a:rPr lang="fr-FR" sz="2800" b="1" dirty="0">
                <a:solidFill>
                  <a:prstClr val="black"/>
                </a:solidFill>
                <a:latin typeface="Arial" panose="020B0604020202020204" pitchFamily="34" charset="0"/>
                <a:cs typeface="Arial" panose="020B0604020202020204" pitchFamily="34" charset="0"/>
              </a:rPr>
              <a:t> of </a:t>
            </a:r>
            <a:r>
              <a:rPr lang="fr-FR" sz="2800" b="1" dirty="0" err="1">
                <a:solidFill>
                  <a:prstClr val="black"/>
                </a:solidFill>
                <a:latin typeface="Arial" panose="020B0604020202020204" pitchFamily="34" charset="0"/>
                <a:cs typeface="Arial" panose="020B0604020202020204" pitchFamily="34" charset="0"/>
              </a:rPr>
              <a:t>UNICEF’s</a:t>
            </a:r>
            <a:r>
              <a:rPr lang="fr-FR" sz="2800" b="1" dirty="0">
                <a:solidFill>
                  <a:prstClr val="black"/>
                </a:solidFill>
                <a:latin typeface="Arial" panose="020B0604020202020204" pitchFamily="34" charset="0"/>
                <a:cs typeface="Arial" panose="020B0604020202020204" pitchFamily="34" charset="0"/>
              </a:rPr>
              <a:t> Emergency Procedures </a:t>
            </a:r>
            <a:endParaRPr lang="fr-FR" sz="1400" i="1" dirty="0">
              <a:solidFill>
                <a:prstClr val="white">
                  <a:lumMod val="50000"/>
                </a:prstClr>
              </a:solidFill>
              <a:latin typeface="Arial" panose="020B0604020202020204" pitchFamily="34" charset="0"/>
              <a:cs typeface="Arial" panose="020B0604020202020204" pitchFamily="34" charset="0"/>
            </a:endParaRPr>
          </a:p>
          <a:p>
            <a:pPr>
              <a:lnSpc>
                <a:spcPct val="150000"/>
              </a:lnSpc>
              <a:buFont typeface="+mj-lt"/>
              <a:buAutoNum type="arabicPeriod"/>
              <a:defRPr/>
            </a:pP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Sector</a:t>
            </a:r>
            <a:r>
              <a:rPr lang="fr-FR" sz="2800" b="1" dirty="0">
                <a:solidFill>
                  <a:prstClr val="black"/>
                </a:solidFill>
                <a:latin typeface="Arial" panose="020B0604020202020204" pitchFamily="34" charset="0"/>
                <a:cs typeface="Arial" panose="020B0604020202020204" pitchFamily="34" charset="0"/>
              </a:rPr>
              <a:t> Coordination</a:t>
            </a:r>
          </a:p>
          <a:p>
            <a:pPr>
              <a:lnSpc>
                <a:spcPct val="150000"/>
              </a:lnSpc>
              <a:buFont typeface="+mj-lt"/>
              <a:buAutoNum type="arabicPeriod"/>
              <a:defRPr/>
            </a:pP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Implementation</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Modalities</a:t>
            </a:r>
            <a:endParaRPr lang="fr-FR" sz="2800" b="1" dirty="0">
              <a:solidFill>
                <a:prstClr val="black"/>
              </a:solidFill>
              <a:latin typeface="Arial" panose="020B0604020202020204" pitchFamily="34" charset="0"/>
              <a:cs typeface="Arial" panose="020B0604020202020204" pitchFamily="34" charset="0"/>
            </a:endParaRPr>
          </a:p>
          <a:p>
            <a:pPr>
              <a:lnSpc>
                <a:spcPct val="150000"/>
              </a:lnSpc>
              <a:buFont typeface="+mj-lt"/>
              <a:buAutoNum type="arabicPeriod"/>
              <a:defRPr/>
            </a:pPr>
            <a:r>
              <a:rPr lang="fr-FR" sz="2800" b="1" dirty="0" err="1">
                <a:solidFill>
                  <a:prstClr val="black"/>
                </a:solidFill>
                <a:latin typeface="Arial" panose="020B0604020202020204" pitchFamily="34" charset="0"/>
                <a:cs typeface="Arial" panose="020B0604020202020204" pitchFamily="34" charset="0"/>
              </a:rPr>
              <a:t>Prepositioning</a:t>
            </a:r>
            <a:r>
              <a:rPr lang="fr-FR" sz="2800" b="1" dirty="0">
                <a:solidFill>
                  <a:prstClr val="black"/>
                </a:solidFill>
                <a:latin typeface="Arial" panose="020B0604020202020204" pitchFamily="34" charset="0"/>
                <a:cs typeface="Arial" panose="020B0604020202020204" pitchFamily="34" charset="0"/>
              </a:rPr>
              <a:t> Supplies</a:t>
            </a:r>
          </a:p>
          <a:p>
            <a:pPr>
              <a:lnSpc>
                <a:spcPct val="150000"/>
              </a:lnSpc>
              <a:buFont typeface="+mj-lt"/>
              <a:buAutoNum type="arabicPeriod"/>
              <a:defRPr/>
            </a:pPr>
            <a:endParaRPr lang="fr-FR" sz="2800" b="1" dirty="0">
              <a:solidFill>
                <a:prstClr val="black"/>
              </a:solidFill>
              <a:latin typeface="Arial" panose="020B0604020202020204" pitchFamily="34" charset="0"/>
              <a:cs typeface="Arial" panose="020B0604020202020204" pitchFamily="34" charset="0"/>
            </a:endParaRPr>
          </a:p>
          <a:p>
            <a:pPr>
              <a:lnSpc>
                <a:spcPct val="150000"/>
              </a:lnSpc>
              <a:buFont typeface="+mj-lt"/>
              <a:buAutoNum type="arabicPeriod"/>
              <a:defRPr/>
            </a:pPr>
            <a:endParaRPr lang="fr-FR" sz="2800" b="1" dirty="0">
              <a:solidFill>
                <a:prstClr val="black"/>
              </a:solidFill>
              <a:latin typeface="Arial" panose="020B0604020202020204" pitchFamily="34" charset="0"/>
              <a:cs typeface="Arial" panose="020B0604020202020204" pitchFamily="34" charset="0"/>
            </a:endParaRPr>
          </a:p>
          <a:p>
            <a:pPr>
              <a:lnSpc>
                <a:spcPct val="150000"/>
              </a:lnSpc>
              <a:buFont typeface="+mj-lt"/>
              <a:buAutoNum type="arabicPeriod"/>
              <a:defRPr/>
            </a:pPr>
            <a:endParaRPr lang="fr-FR" sz="1400" i="1" dirty="0">
              <a:solidFill>
                <a:prstClr val="white">
                  <a:lumMod val="50000"/>
                </a:prstClr>
              </a:solidFill>
              <a:latin typeface="Arial" panose="020B0604020202020204" pitchFamily="34" charset="0"/>
              <a:cs typeface="Arial" panose="020B0604020202020204" pitchFamily="34" charset="0"/>
            </a:endParaRPr>
          </a:p>
          <a:p>
            <a:pPr>
              <a:lnSpc>
                <a:spcPct val="150000"/>
              </a:lnSpc>
              <a:buFont typeface="+mj-lt"/>
              <a:buAutoNum type="arabicPeriod"/>
              <a:defRPr/>
            </a:pPr>
            <a:endParaRPr lang="fr-FR" sz="2100" b="1" dirty="0">
              <a:solidFill>
                <a:prstClr val="black"/>
              </a:solidFill>
              <a:latin typeface="Arial" panose="020B0604020202020204" pitchFamily="34" charset="0"/>
              <a:cs typeface="Arial" panose="020B0604020202020204" pitchFamily="34" charset="0"/>
            </a:endParaRPr>
          </a:p>
          <a:p>
            <a:pPr marL="0" indent="0">
              <a:buNone/>
              <a:defRPr/>
            </a:pPr>
            <a:endParaRPr lang="en-US" sz="1600" dirty="0">
              <a:solidFill>
                <a:srgbClr val="1F497D"/>
              </a:solidFill>
              <a:latin typeface="Calibri"/>
            </a:endParaRPr>
          </a:p>
          <a:p>
            <a:pPr>
              <a:buFont typeface="+mj-lt"/>
              <a:buAutoNum type="arabicPeriod"/>
              <a:defRPr/>
            </a:pPr>
            <a:endParaRPr lang="en-US" sz="1600" dirty="0">
              <a:solidFill>
                <a:srgbClr val="1F497D"/>
              </a:solidFill>
              <a:latin typeface="Calibri"/>
            </a:endParaRPr>
          </a:p>
          <a:p>
            <a:pPr>
              <a:buFont typeface="+mj-lt"/>
              <a:buAutoNum type="arabicPeriod"/>
              <a:defRPr/>
            </a:pPr>
            <a:endParaRPr lang="en-US" sz="1600" dirty="0">
              <a:solidFill>
                <a:srgbClr val="1F497D"/>
              </a:solidFill>
              <a:latin typeface="Calibri"/>
            </a:endParaRPr>
          </a:p>
          <a:p>
            <a:pPr>
              <a:buFont typeface="+mj-lt"/>
              <a:buAutoNum type="arabicPeriod"/>
              <a:defRPr/>
            </a:pPr>
            <a:endParaRPr lang="en-US" sz="1600" dirty="0">
              <a:solidFill>
                <a:srgbClr val="1F497D"/>
              </a:solidFill>
              <a:latin typeface="Calibri"/>
            </a:endParaRPr>
          </a:p>
          <a:p>
            <a:pPr>
              <a:buFont typeface="+mj-lt"/>
              <a:buAutoNum type="arabicPeriod"/>
              <a:defRPr/>
            </a:pPr>
            <a:endParaRPr lang="en-US" sz="1600" dirty="0">
              <a:solidFill>
                <a:srgbClr val="1F497D"/>
              </a:solidFill>
              <a:latin typeface="Calibri"/>
            </a:endParaRPr>
          </a:p>
          <a:p>
            <a:pPr>
              <a:buFont typeface="+mj-lt"/>
              <a:buAutoNum type="arabicPeriod"/>
              <a:defRPr/>
            </a:pPr>
            <a:endParaRPr lang="en-US" sz="1600" dirty="0">
              <a:solidFill>
                <a:srgbClr val="1F497D"/>
              </a:solidFill>
              <a:latin typeface="Calibri"/>
            </a:endParaRPr>
          </a:p>
          <a:p>
            <a:pPr>
              <a:buFont typeface="+mj-lt"/>
              <a:buAutoNum type="arabicPeriod"/>
              <a:defRPr/>
            </a:pPr>
            <a:endParaRPr lang="en-US" sz="1600" dirty="0">
              <a:solidFill>
                <a:srgbClr val="1F497D"/>
              </a:solidFill>
              <a:latin typeface="Calibri"/>
            </a:endParaRPr>
          </a:p>
          <a:p>
            <a:pPr>
              <a:buFont typeface="+mj-lt"/>
              <a:buAutoNum type="arabicPeriod"/>
              <a:defRPr/>
            </a:pPr>
            <a:endParaRPr lang="en-US" sz="1600" dirty="0">
              <a:solidFill>
                <a:srgbClr val="1F497D"/>
              </a:solidFill>
              <a:latin typeface="Calibri"/>
            </a:endParaRPr>
          </a:p>
          <a:p>
            <a:pPr>
              <a:buFont typeface="+mj-lt"/>
              <a:buAutoNum type="arabicPeriod"/>
              <a:defRPr/>
            </a:pPr>
            <a:endParaRPr lang="en-US" sz="1600" dirty="0">
              <a:solidFill>
                <a:srgbClr val="1F497D"/>
              </a:solidFill>
              <a:latin typeface="Calibri"/>
            </a:endParaRPr>
          </a:p>
        </p:txBody>
      </p:sp>
      <p:sp>
        <p:nvSpPr>
          <p:cNvPr id="10" name="Rectangle 9">
            <a:extLst>
              <a:ext uri="{FF2B5EF4-FFF2-40B4-BE49-F238E27FC236}">
                <a16:creationId xmlns:a16="http://schemas.microsoft.com/office/drawing/2014/main" id="{20726804-5E38-7747-9C49-C4F298421E0B}"/>
              </a:ext>
            </a:extLst>
          </p:cNvPr>
          <p:cNvSpPr/>
          <p:nvPr/>
        </p:nvSpPr>
        <p:spPr>
          <a:xfrm rot="16200000">
            <a:off x="1213571" y="583913"/>
            <a:ext cx="1290738" cy="584775"/>
          </a:xfrm>
          <a:prstGeom prst="rect">
            <a:avLst/>
          </a:prstGeom>
        </p:spPr>
        <p:txBody>
          <a:bodyPr wrap="none">
            <a:spAutoFit/>
          </a:bodyPr>
          <a:lstStyle/>
          <a:p>
            <a:pPr algn="ctr">
              <a:defRPr/>
            </a:pPr>
            <a:r>
              <a:rPr lang="fr-FR" sz="1600" dirty="0">
                <a:solidFill>
                  <a:prstClr val="white"/>
                </a:solidFill>
                <a:latin typeface="Arial" panose="020B0604020202020204" pitchFamily="34" charset="0"/>
                <a:cs typeface="Arial" panose="020B0604020202020204" pitchFamily="34" charset="0"/>
              </a:rPr>
              <a:t>Emergency</a:t>
            </a:r>
          </a:p>
          <a:p>
            <a:pPr algn="ctr">
              <a:defRPr/>
            </a:pPr>
            <a:r>
              <a:rPr lang="fr-FR" sz="1600" dirty="0">
                <a:solidFill>
                  <a:prstClr val="white"/>
                </a:solidFill>
                <a:latin typeface="Arial" panose="020B0604020202020204" pitchFamily="34" charset="0"/>
                <a:cs typeface="Arial" panose="020B0604020202020204" pitchFamily="34" charset="0"/>
              </a:rPr>
              <a:t> Procedures</a:t>
            </a:r>
          </a:p>
        </p:txBody>
      </p:sp>
      <p:pic>
        <p:nvPicPr>
          <p:cNvPr id="3" name="Picture 2">
            <a:extLst>
              <a:ext uri="{FF2B5EF4-FFF2-40B4-BE49-F238E27FC236}">
                <a16:creationId xmlns:a16="http://schemas.microsoft.com/office/drawing/2014/main" id="{B34A02E2-3AE3-A0A4-D339-B4F38FA70271}"/>
              </a:ext>
            </a:extLst>
          </p:cNvPr>
          <p:cNvPicPr>
            <a:picLocks noChangeAspect="1"/>
          </p:cNvPicPr>
          <p:nvPr/>
        </p:nvPicPr>
        <p:blipFill>
          <a:blip r:embed="rId3"/>
          <a:stretch>
            <a:fillRect/>
          </a:stretch>
        </p:blipFill>
        <p:spPr>
          <a:xfrm>
            <a:off x="7565705" y="2460420"/>
            <a:ext cx="3060687" cy="4330176"/>
          </a:xfrm>
          <a:prstGeom prst="rect">
            <a:avLst/>
          </a:prstGeom>
        </p:spPr>
      </p:pic>
      <p:sp>
        <p:nvSpPr>
          <p:cNvPr id="4" name="Rectangle 3">
            <a:extLst>
              <a:ext uri="{FF2B5EF4-FFF2-40B4-BE49-F238E27FC236}">
                <a16:creationId xmlns:a16="http://schemas.microsoft.com/office/drawing/2014/main" id="{E3985CB9-A82B-C099-16EC-BB41F04A31E0}"/>
              </a:ext>
            </a:extLst>
          </p:cNvPr>
          <p:cNvSpPr/>
          <p:nvPr/>
        </p:nvSpPr>
        <p:spPr>
          <a:xfrm>
            <a:off x="11506200" y="0"/>
            <a:ext cx="685800" cy="685800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pic>
        <p:nvPicPr>
          <p:cNvPr id="5" name="Picture 4">
            <a:extLst>
              <a:ext uri="{FF2B5EF4-FFF2-40B4-BE49-F238E27FC236}">
                <a16:creationId xmlns:a16="http://schemas.microsoft.com/office/drawing/2014/main" id="{86BCDACC-125E-5CFC-7791-4100E90A65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9536808" y="4133602"/>
            <a:ext cx="4618568" cy="596565"/>
          </a:xfrm>
          <a:prstGeom prst="rect">
            <a:avLst/>
          </a:prstGeom>
        </p:spPr>
      </p:pic>
    </p:spTree>
    <p:extLst>
      <p:ext uri="{BB962C8B-B14F-4D97-AF65-F5344CB8AC3E}">
        <p14:creationId xmlns:p14="http://schemas.microsoft.com/office/powerpoint/2010/main" val="1962951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B3A68E-027F-38B4-6453-B3AD9DB4642B}"/>
              </a:ext>
            </a:extLst>
          </p:cNvPr>
          <p:cNvPicPr>
            <a:picLocks noChangeAspect="1"/>
          </p:cNvPicPr>
          <p:nvPr/>
        </p:nvPicPr>
        <p:blipFill rotWithShape="1">
          <a:blip r:embed="rId2"/>
          <a:srcRect t="2325"/>
          <a:stretch/>
        </p:blipFill>
        <p:spPr>
          <a:xfrm>
            <a:off x="1619020" y="882868"/>
            <a:ext cx="8953960" cy="5216443"/>
          </a:xfrm>
          <a:prstGeom prst="rect">
            <a:avLst/>
          </a:prstGeom>
        </p:spPr>
      </p:pic>
      <p:sp>
        <p:nvSpPr>
          <p:cNvPr id="6" name="Rectangle 5">
            <a:extLst>
              <a:ext uri="{FF2B5EF4-FFF2-40B4-BE49-F238E27FC236}">
                <a16:creationId xmlns:a16="http://schemas.microsoft.com/office/drawing/2014/main" id="{82546F31-0467-3305-DF7D-6D15FEB62F7D}"/>
              </a:ext>
            </a:extLst>
          </p:cNvPr>
          <p:cNvSpPr/>
          <p:nvPr/>
        </p:nvSpPr>
        <p:spPr>
          <a:xfrm>
            <a:off x="1950720" y="3983421"/>
            <a:ext cx="1748921" cy="903539"/>
          </a:xfrm>
          <a:prstGeom prst="rect">
            <a:avLst/>
          </a:prstGeom>
          <a:noFill/>
          <a:ln w="79375">
            <a:solidFill>
              <a:schemeClr val="tx2">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206A011-8B0D-EB5C-9705-10615157C192}"/>
              </a:ext>
            </a:extLst>
          </p:cNvPr>
          <p:cNvSpPr/>
          <p:nvPr/>
        </p:nvSpPr>
        <p:spPr>
          <a:xfrm>
            <a:off x="11506200" y="0"/>
            <a:ext cx="685800" cy="685800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pic>
        <p:nvPicPr>
          <p:cNvPr id="8" name="Picture 7">
            <a:extLst>
              <a:ext uri="{FF2B5EF4-FFF2-40B4-BE49-F238E27FC236}">
                <a16:creationId xmlns:a16="http://schemas.microsoft.com/office/drawing/2014/main" id="{A98101A5-CBC7-41BB-2414-4D9104B571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9536808" y="4133602"/>
            <a:ext cx="4618568" cy="596565"/>
          </a:xfrm>
          <a:prstGeom prst="rect">
            <a:avLst/>
          </a:prstGeom>
        </p:spPr>
      </p:pic>
    </p:spTree>
    <p:extLst>
      <p:ext uri="{BB962C8B-B14F-4D97-AF65-F5344CB8AC3E}">
        <p14:creationId xmlns:p14="http://schemas.microsoft.com/office/powerpoint/2010/main" val="3073882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E874-0E11-4C1B-8F5E-1C46A6EFC938}"/>
              </a:ext>
            </a:extLst>
          </p:cNvPr>
          <p:cNvSpPr>
            <a:spLocks noGrp="1"/>
          </p:cNvSpPr>
          <p:nvPr>
            <p:ph type="title"/>
          </p:nvPr>
        </p:nvSpPr>
        <p:spPr>
          <a:xfrm>
            <a:off x="0" y="-1479"/>
            <a:ext cx="10515600" cy="1325563"/>
          </a:xfrm>
        </p:spPr>
        <p:txBody>
          <a:bodyPr/>
          <a:lstStyle/>
          <a:p>
            <a:r>
              <a:rPr lang="en-US" b="1" dirty="0"/>
              <a:t>Programmatic approach</a:t>
            </a:r>
          </a:p>
        </p:txBody>
      </p:sp>
      <p:grpSp>
        <p:nvGrpSpPr>
          <p:cNvPr id="78" name="Group 77">
            <a:extLst>
              <a:ext uri="{FF2B5EF4-FFF2-40B4-BE49-F238E27FC236}">
                <a16:creationId xmlns:a16="http://schemas.microsoft.com/office/drawing/2014/main" id="{965AAE26-1E09-4801-B81E-5407631029AA}"/>
              </a:ext>
            </a:extLst>
          </p:cNvPr>
          <p:cNvGrpSpPr/>
          <p:nvPr/>
        </p:nvGrpSpPr>
        <p:grpSpPr>
          <a:xfrm>
            <a:off x="2237225" y="1409699"/>
            <a:ext cx="7259179" cy="5293640"/>
            <a:chOff x="2237225" y="1409699"/>
            <a:chExt cx="7259179" cy="5293640"/>
          </a:xfrm>
        </p:grpSpPr>
        <p:grpSp>
          <p:nvGrpSpPr>
            <p:cNvPr id="73" name="Group 72">
              <a:extLst>
                <a:ext uri="{FF2B5EF4-FFF2-40B4-BE49-F238E27FC236}">
                  <a16:creationId xmlns:a16="http://schemas.microsoft.com/office/drawing/2014/main" id="{77875D05-98E3-4974-94C7-4B55B5AA0EC8}"/>
                </a:ext>
              </a:extLst>
            </p:cNvPr>
            <p:cNvGrpSpPr/>
            <p:nvPr/>
          </p:nvGrpSpPr>
          <p:grpSpPr>
            <a:xfrm>
              <a:off x="2306924" y="1873249"/>
              <a:ext cx="7189480" cy="4365625"/>
              <a:chOff x="2378675" y="2540000"/>
              <a:chExt cx="5980234" cy="3594100"/>
            </a:xfrm>
          </p:grpSpPr>
          <p:sp>
            <p:nvSpPr>
              <p:cNvPr id="6" name="Rectangle 5">
                <a:extLst>
                  <a:ext uri="{FF2B5EF4-FFF2-40B4-BE49-F238E27FC236}">
                    <a16:creationId xmlns:a16="http://schemas.microsoft.com/office/drawing/2014/main" id="{6BAC87DF-CF9E-4C6D-AEFD-91EB7EA2C9F4}"/>
                  </a:ext>
                </a:extLst>
              </p:cNvPr>
              <p:cNvSpPr/>
              <p:nvPr/>
            </p:nvSpPr>
            <p:spPr>
              <a:xfrm>
                <a:off x="4350327" y="3794751"/>
                <a:ext cx="2004291" cy="1117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People affected</a:t>
                </a:r>
              </a:p>
            </p:txBody>
          </p:sp>
          <p:sp>
            <p:nvSpPr>
              <p:cNvPr id="7" name="Rectangle 6">
                <a:extLst>
                  <a:ext uri="{FF2B5EF4-FFF2-40B4-BE49-F238E27FC236}">
                    <a16:creationId xmlns:a16="http://schemas.microsoft.com/office/drawing/2014/main" id="{F8076DA5-5B40-480F-94F2-A6986AACAE26}"/>
                  </a:ext>
                </a:extLst>
              </p:cNvPr>
              <p:cNvSpPr/>
              <p:nvPr/>
            </p:nvSpPr>
            <p:spPr>
              <a:xfrm>
                <a:off x="3306525" y="2672336"/>
                <a:ext cx="2004291" cy="11176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Health &amp; Nutrition</a:t>
                </a:r>
              </a:p>
            </p:txBody>
          </p:sp>
          <p:sp>
            <p:nvSpPr>
              <p:cNvPr id="8" name="Rectangle 7">
                <a:extLst>
                  <a:ext uri="{FF2B5EF4-FFF2-40B4-BE49-F238E27FC236}">
                    <a16:creationId xmlns:a16="http://schemas.microsoft.com/office/drawing/2014/main" id="{053755B9-043D-476A-97A2-0E1BE3229051}"/>
                  </a:ext>
                </a:extLst>
              </p:cNvPr>
              <p:cNvSpPr/>
              <p:nvPr/>
            </p:nvSpPr>
            <p:spPr>
              <a:xfrm>
                <a:off x="3308196" y="4904509"/>
                <a:ext cx="2004291" cy="11176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Protection</a:t>
                </a:r>
              </a:p>
            </p:txBody>
          </p:sp>
          <p:sp>
            <p:nvSpPr>
              <p:cNvPr id="9" name="Rectangle 8">
                <a:extLst>
                  <a:ext uri="{FF2B5EF4-FFF2-40B4-BE49-F238E27FC236}">
                    <a16:creationId xmlns:a16="http://schemas.microsoft.com/office/drawing/2014/main" id="{D3DE7A18-08BD-4D1D-AD07-0FC4D6BA3A80}"/>
                  </a:ext>
                </a:extLst>
              </p:cNvPr>
              <p:cNvSpPr/>
              <p:nvPr/>
            </p:nvSpPr>
            <p:spPr>
              <a:xfrm>
                <a:off x="5230380" y="4907847"/>
                <a:ext cx="2004291" cy="11176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Education</a:t>
                </a:r>
              </a:p>
            </p:txBody>
          </p:sp>
          <p:sp>
            <p:nvSpPr>
              <p:cNvPr id="10" name="Rectangle 9">
                <a:extLst>
                  <a:ext uri="{FF2B5EF4-FFF2-40B4-BE49-F238E27FC236}">
                    <a16:creationId xmlns:a16="http://schemas.microsoft.com/office/drawing/2014/main" id="{7AC8572C-A7B6-4BA8-AB50-28239D7E75E6}"/>
                  </a:ext>
                </a:extLst>
              </p:cNvPr>
              <p:cNvSpPr/>
              <p:nvPr/>
            </p:nvSpPr>
            <p:spPr>
              <a:xfrm>
                <a:off x="5230380" y="2672609"/>
                <a:ext cx="2004291" cy="11176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WASH</a:t>
                </a:r>
              </a:p>
            </p:txBody>
          </p:sp>
          <p:sp>
            <p:nvSpPr>
              <p:cNvPr id="14" name="Rectangle 13">
                <a:extLst>
                  <a:ext uri="{FF2B5EF4-FFF2-40B4-BE49-F238E27FC236}">
                    <a16:creationId xmlns:a16="http://schemas.microsoft.com/office/drawing/2014/main" id="{D57ECC96-F0FA-4A83-9541-66FFFF274B84}"/>
                  </a:ext>
                </a:extLst>
              </p:cNvPr>
              <p:cNvSpPr/>
              <p:nvPr/>
            </p:nvSpPr>
            <p:spPr>
              <a:xfrm>
                <a:off x="6354618" y="3788977"/>
                <a:ext cx="2004291"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Humanitarian and Development, Climate change, SBC, Cash</a:t>
                </a:r>
              </a:p>
            </p:txBody>
          </p:sp>
          <p:sp>
            <p:nvSpPr>
              <p:cNvPr id="15" name="Rectangle 14">
                <a:extLst>
                  <a:ext uri="{FF2B5EF4-FFF2-40B4-BE49-F238E27FC236}">
                    <a16:creationId xmlns:a16="http://schemas.microsoft.com/office/drawing/2014/main" id="{1E352724-6759-460E-A055-C985F635D2D6}"/>
                  </a:ext>
                </a:extLst>
              </p:cNvPr>
              <p:cNvSpPr/>
              <p:nvPr/>
            </p:nvSpPr>
            <p:spPr>
              <a:xfrm>
                <a:off x="2378675" y="3790631"/>
                <a:ext cx="2004291" cy="1111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Gender, Disabilities, Early Child, Adolescents</a:t>
                </a:r>
              </a:p>
            </p:txBody>
          </p:sp>
          <p:cxnSp>
            <p:nvCxnSpPr>
              <p:cNvPr id="50" name="Straight Connector 49">
                <a:extLst>
                  <a:ext uri="{FF2B5EF4-FFF2-40B4-BE49-F238E27FC236}">
                    <a16:creationId xmlns:a16="http://schemas.microsoft.com/office/drawing/2014/main" id="{566F3C6A-A1DE-44D7-AC40-3C2E98A97629}"/>
                  </a:ext>
                </a:extLst>
              </p:cNvPr>
              <p:cNvCxnSpPr>
                <a:cxnSpLocks/>
              </p:cNvCxnSpPr>
              <p:nvPr/>
            </p:nvCxnSpPr>
            <p:spPr>
              <a:xfrm>
                <a:off x="3194050" y="2540000"/>
                <a:ext cx="4162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E64D3121-2764-4CA1-AFCE-4DBCCDB80CCE}"/>
                  </a:ext>
                </a:extLst>
              </p:cNvPr>
              <p:cNvCxnSpPr/>
              <p:nvPr/>
            </p:nvCxnSpPr>
            <p:spPr>
              <a:xfrm flipV="1">
                <a:off x="3182243" y="4991287"/>
                <a:ext cx="0" cy="11428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221C984-D7BE-4338-B3E9-84C160D1921B}"/>
                  </a:ext>
                </a:extLst>
              </p:cNvPr>
              <p:cNvCxnSpPr/>
              <p:nvPr/>
            </p:nvCxnSpPr>
            <p:spPr>
              <a:xfrm flipV="1">
                <a:off x="7370235" y="4991286"/>
                <a:ext cx="0" cy="11428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DFB3CB4C-C59F-4EBB-A9B8-A0B07CEB74E1}"/>
                  </a:ext>
                </a:extLst>
              </p:cNvPr>
              <p:cNvCxnSpPr>
                <a:cxnSpLocks/>
              </p:cNvCxnSpPr>
              <p:nvPr/>
            </p:nvCxnSpPr>
            <p:spPr>
              <a:xfrm>
                <a:off x="3194050" y="2540000"/>
                <a:ext cx="0" cy="11617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DF447F4-2C71-47B3-8F32-620C8721F12F}"/>
                  </a:ext>
                </a:extLst>
              </p:cNvPr>
              <p:cNvCxnSpPr>
                <a:cxnSpLocks/>
              </p:cNvCxnSpPr>
              <p:nvPr/>
            </p:nvCxnSpPr>
            <p:spPr>
              <a:xfrm>
                <a:off x="3182243" y="6134100"/>
                <a:ext cx="41879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440DAD6E-5D95-4748-AC83-945E2ECA7AF8}"/>
                  </a:ext>
                </a:extLst>
              </p:cNvPr>
              <p:cNvCxnSpPr>
                <a:cxnSpLocks/>
              </p:cNvCxnSpPr>
              <p:nvPr/>
            </p:nvCxnSpPr>
            <p:spPr>
              <a:xfrm>
                <a:off x="7356763" y="2540000"/>
                <a:ext cx="0" cy="11617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74" name="Rectangle 73">
              <a:extLst>
                <a:ext uri="{FF2B5EF4-FFF2-40B4-BE49-F238E27FC236}">
                  <a16:creationId xmlns:a16="http://schemas.microsoft.com/office/drawing/2014/main" id="{D71A64C8-3C40-4796-B20E-59715E103889}"/>
                </a:ext>
              </a:extLst>
            </p:cNvPr>
            <p:cNvSpPr/>
            <p:nvPr/>
          </p:nvSpPr>
          <p:spPr>
            <a:xfrm>
              <a:off x="2306924" y="1409699"/>
              <a:ext cx="7189480" cy="33249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International Legal Framework (Convention of the Rights of the Child…)</a:t>
              </a:r>
            </a:p>
          </p:txBody>
        </p:sp>
        <p:sp>
          <p:nvSpPr>
            <p:cNvPr id="75" name="Rectangle 74">
              <a:extLst>
                <a:ext uri="{FF2B5EF4-FFF2-40B4-BE49-F238E27FC236}">
                  <a16:creationId xmlns:a16="http://schemas.microsoft.com/office/drawing/2014/main" id="{8CFF4054-332A-4C1B-B9E5-5481A4883CD2}"/>
                </a:ext>
              </a:extLst>
            </p:cNvPr>
            <p:cNvSpPr/>
            <p:nvPr/>
          </p:nvSpPr>
          <p:spPr>
            <a:xfrm>
              <a:off x="2237225" y="6370848"/>
              <a:ext cx="7189480" cy="33249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Global Norms and Standards (Sphere, IASC…)</a:t>
              </a:r>
            </a:p>
          </p:txBody>
        </p:sp>
      </p:grpSp>
    </p:spTree>
    <p:extLst>
      <p:ext uri="{BB962C8B-B14F-4D97-AF65-F5344CB8AC3E}">
        <p14:creationId xmlns:p14="http://schemas.microsoft.com/office/powerpoint/2010/main" val="2407553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p:nvPr/>
        </p:nvSpPr>
        <p:spPr>
          <a:xfrm rot="-5400000">
            <a:off x="1364750" y="1296934"/>
            <a:ext cx="968054" cy="438581"/>
          </a:xfrm>
          <a:prstGeom prst="rect">
            <a:avLst/>
          </a:prstGeom>
          <a:noFill/>
          <a:ln>
            <a:noFill/>
          </a:ln>
        </p:spPr>
        <p:txBody>
          <a:bodyPr spcFirstLastPara="1" wrap="square" lIns="68569" tIns="34275" rIns="68569" bIns="34275" anchor="t" anchorCtr="0">
            <a:noAutofit/>
          </a:bodyPr>
          <a:lstStyle/>
          <a:p>
            <a:pPr algn="ctr" defTabSz="685800">
              <a:buClr>
                <a:srgbClr val="000000"/>
              </a:buClr>
              <a:defRPr/>
            </a:pPr>
            <a:r>
              <a:rPr lang="fr-FR" sz="1200" kern="0">
                <a:solidFill>
                  <a:srgbClr val="FFFFFF"/>
                </a:solidFill>
                <a:latin typeface="Arial"/>
                <a:ea typeface="Arial"/>
                <a:cs typeface="Arial"/>
                <a:sym typeface="Arial"/>
              </a:rPr>
              <a:t>Emergency</a:t>
            </a:r>
            <a:endParaRPr sz="1050" kern="0">
              <a:solidFill>
                <a:srgbClr val="000000"/>
              </a:solidFill>
              <a:latin typeface="Arial"/>
              <a:cs typeface="Arial"/>
              <a:sym typeface="Arial"/>
            </a:endParaRPr>
          </a:p>
          <a:p>
            <a:pPr algn="ctr" defTabSz="685800">
              <a:buClr>
                <a:srgbClr val="000000"/>
              </a:buClr>
              <a:defRPr/>
            </a:pPr>
            <a:r>
              <a:rPr lang="fr-FR" sz="1200" kern="0">
                <a:solidFill>
                  <a:srgbClr val="FFFFFF"/>
                </a:solidFill>
                <a:latin typeface="Arial"/>
                <a:ea typeface="Arial"/>
                <a:cs typeface="Arial"/>
                <a:sym typeface="Arial"/>
              </a:rPr>
              <a:t> Procedures</a:t>
            </a:r>
            <a:endParaRPr sz="1050" kern="0">
              <a:solidFill>
                <a:srgbClr val="000000"/>
              </a:solidFill>
              <a:latin typeface="Arial"/>
              <a:cs typeface="Arial"/>
              <a:sym typeface="Arial"/>
            </a:endParaRPr>
          </a:p>
        </p:txBody>
      </p:sp>
      <p:pic>
        <p:nvPicPr>
          <p:cNvPr id="147" name="Google Shape;147;p19"/>
          <p:cNvPicPr preferRelativeResize="0"/>
          <p:nvPr/>
        </p:nvPicPr>
        <p:blipFill rotWithShape="1">
          <a:blip r:embed="rId3">
            <a:alphaModFix/>
          </a:blip>
          <a:srcRect/>
          <a:stretch/>
        </p:blipFill>
        <p:spPr>
          <a:xfrm rot="-5400000">
            <a:off x="112393" y="3870130"/>
            <a:ext cx="3463926" cy="447424"/>
          </a:xfrm>
          <a:prstGeom prst="rect">
            <a:avLst/>
          </a:prstGeom>
          <a:noFill/>
          <a:ln>
            <a:noFill/>
          </a:ln>
        </p:spPr>
      </p:pic>
      <p:sp>
        <p:nvSpPr>
          <p:cNvPr id="148" name="Google Shape;148;p19"/>
          <p:cNvSpPr txBox="1"/>
          <p:nvPr/>
        </p:nvSpPr>
        <p:spPr>
          <a:xfrm>
            <a:off x="1620644" y="1172990"/>
            <a:ext cx="9550564" cy="2121623"/>
          </a:xfrm>
          <a:prstGeom prst="rect">
            <a:avLst/>
          </a:prstGeom>
          <a:noFill/>
          <a:ln>
            <a:noFill/>
          </a:ln>
        </p:spPr>
        <p:txBody>
          <a:bodyPr spcFirstLastPara="1" wrap="square" lIns="68569" tIns="34275" rIns="68569" bIns="34275" anchor="ctr" anchorCtr="0">
            <a:noAutofit/>
          </a:bodyPr>
          <a:lstStyle/>
          <a:p>
            <a:pPr algn="just" defTabSz="685800">
              <a:buClr>
                <a:srgbClr val="0099FF"/>
              </a:buClr>
              <a:buSzPts val="2400"/>
              <a:defRPr/>
            </a:pPr>
            <a:r>
              <a:rPr lang="fr-FR" sz="2400" b="1" i="1" kern="0" dirty="0" err="1">
                <a:solidFill>
                  <a:srgbClr val="0099FF"/>
                </a:solidFill>
                <a:latin typeface="Arial"/>
                <a:ea typeface="Arial"/>
                <a:cs typeface="Arial"/>
                <a:sym typeface="Arial"/>
              </a:rPr>
              <a:t>What</a:t>
            </a:r>
            <a:r>
              <a:rPr lang="fr-FR" sz="2400" b="1" i="1" kern="0" dirty="0">
                <a:solidFill>
                  <a:srgbClr val="0099FF"/>
                </a:solidFill>
                <a:latin typeface="Arial"/>
                <a:ea typeface="Arial"/>
                <a:cs typeface="Arial"/>
                <a:sym typeface="Arial"/>
              </a:rPr>
              <a:t> are the key </a:t>
            </a:r>
            <a:r>
              <a:rPr lang="fr-FR" sz="2400" b="1" i="1" kern="0" dirty="0" err="1">
                <a:solidFill>
                  <a:srgbClr val="0099FF"/>
                </a:solidFill>
                <a:latin typeface="Arial"/>
                <a:ea typeface="Arial"/>
                <a:cs typeface="Arial"/>
                <a:sym typeface="Arial"/>
              </a:rPr>
              <a:t>definitions</a:t>
            </a:r>
            <a:r>
              <a:rPr lang="fr-FR" sz="2400" b="1" i="1" kern="0" dirty="0">
                <a:solidFill>
                  <a:srgbClr val="0099FF"/>
                </a:solidFill>
                <a:latin typeface="Arial"/>
                <a:ea typeface="Arial"/>
                <a:cs typeface="Arial"/>
                <a:sym typeface="Arial"/>
              </a:rPr>
              <a:t>? and </a:t>
            </a:r>
            <a:r>
              <a:rPr lang="fr-FR" sz="2400" b="1" i="1" kern="0" dirty="0" err="1">
                <a:solidFill>
                  <a:srgbClr val="0099FF"/>
                </a:solidFill>
                <a:latin typeface="Arial"/>
                <a:ea typeface="Arial"/>
                <a:cs typeface="Arial"/>
                <a:sym typeface="Arial"/>
              </a:rPr>
              <a:t>when</a:t>
            </a:r>
            <a:r>
              <a:rPr lang="fr-FR" sz="2400" b="1" i="1" kern="0" dirty="0">
                <a:solidFill>
                  <a:srgbClr val="0099FF"/>
                </a:solidFill>
                <a:latin typeface="Arial"/>
                <a:ea typeface="Arial"/>
                <a:cs typeface="Arial"/>
                <a:sym typeface="Arial"/>
              </a:rPr>
              <a:t> to </a:t>
            </a:r>
            <a:r>
              <a:rPr lang="fr-FR" sz="2400" b="1" i="1" kern="0" dirty="0" err="1">
                <a:solidFill>
                  <a:srgbClr val="0099FF"/>
                </a:solidFill>
                <a:latin typeface="Arial"/>
                <a:ea typeface="Arial"/>
                <a:cs typeface="Arial"/>
                <a:sym typeface="Arial"/>
              </a:rPr>
              <a:t>apply</a:t>
            </a:r>
            <a:r>
              <a:rPr lang="fr-FR" sz="2400" b="1" i="1" kern="0" dirty="0">
                <a:solidFill>
                  <a:srgbClr val="0099FF"/>
                </a:solidFill>
                <a:latin typeface="Arial"/>
                <a:ea typeface="Arial"/>
                <a:cs typeface="Arial"/>
                <a:sym typeface="Arial"/>
              </a:rPr>
              <a:t> </a:t>
            </a:r>
            <a:r>
              <a:rPr lang="fr-FR" sz="2400" b="1" i="1" kern="0" dirty="0" err="1">
                <a:solidFill>
                  <a:srgbClr val="0099FF"/>
                </a:solidFill>
                <a:latin typeface="Arial"/>
                <a:ea typeface="Arial"/>
                <a:cs typeface="Arial"/>
                <a:sym typeface="Arial"/>
              </a:rPr>
              <a:t>them</a:t>
            </a:r>
            <a:r>
              <a:rPr lang="fr-FR" sz="2400" b="1" i="1" kern="0" dirty="0">
                <a:solidFill>
                  <a:srgbClr val="0099FF"/>
                </a:solidFill>
                <a:latin typeface="Arial"/>
                <a:ea typeface="Arial"/>
                <a:cs typeface="Arial"/>
                <a:sym typeface="Arial"/>
              </a:rPr>
              <a:t>?</a:t>
            </a:r>
            <a:endParaRPr sz="2400" u="sng" kern="0" dirty="0">
              <a:solidFill>
                <a:srgbClr val="0099FF"/>
              </a:solidFill>
              <a:latin typeface="Arial"/>
              <a:ea typeface="Arial"/>
              <a:cs typeface="Arial"/>
              <a:sym typeface="Arial"/>
            </a:endParaRPr>
          </a:p>
          <a:p>
            <a:pPr algn="just" defTabSz="685800">
              <a:spcBef>
                <a:spcPts val="158"/>
              </a:spcBef>
              <a:buClr>
                <a:srgbClr val="000000"/>
              </a:buClr>
              <a:buSzPts val="1050"/>
              <a:defRPr/>
            </a:pPr>
            <a:endParaRPr sz="2400" u="sng" kern="0" dirty="0">
              <a:solidFill>
                <a:srgbClr val="0099FF"/>
              </a:solidFill>
              <a:latin typeface="Arial"/>
              <a:ea typeface="Arial"/>
              <a:cs typeface="Arial"/>
              <a:sym typeface="Arial"/>
            </a:endParaRPr>
          </a:p>
          <a:p>
            <a:pPr algn="just" defTabSz="685800">
              <a:spcBef>
                <a:spcPts val="300"/>
              </a:spcBef>
              <a:buClr>
                <a:srgbClr val="0099FF"/>
              </a:buClr>
              <a:buSzPts val="2000"/>
              <a:defRPr/>
            </a:pPr>
            <a:r>
              <a:rPr lang="fr-FR" sz="2400" kern="0" dirty="0" err="1">
                <a:solidFill>
                  <a:srgbClr val="0099FF"/>
                </a:solidFill>
                <a:latin typeface="Arial"/>
                <a:ea typeface="Arial"/>
                <a:cs typeface="Arial"/>
                <a:sym typeface="Arial"/>
              </a:rPr>
              <a:t>UNICEF’s</a:t>
            </a:r>
            <a:r>
              <a:rPr lang="fr-FR" sz="2400" kern="0" dirty="0">
                <a:solidFill>
                  <a:srgbClr val="0099FF"/>
                </a:solidFill>
                <a:latin typeface="Arial"/>
                <a:ea typeface="Arial"/>
                <a:cs typeface="Arial"/>
                <a:sym typeface="Arial"/>
              </a:rPr>
              <a:t> </a:t>
            </a:r>
            <a:r>
              <a:rPr lang="fr-FR" sz="2400" kern="0" dirty="0" err="1">
                <a:solidFill>
                  <a:srgbClr val="0099FF"/>
                </a:solidFill>
                <a:latin typeface="Arial"/>
                <a:ea typeface="Arial"/>
                <a:cs typeface="Arial"/>
                <a:sym typeface="Arial"/>
              </a:rPr>
              <a:t>definition</a:t>
            </a:r>
            <a:r>
              <a:rPr lang="fr-FR" sz="2400" kern="0" dirty="0">
                <a:solidFill>
                  <a:srgbClr val="0099FF"/>
                </a:solidFill>
                <a:latin typeface="Arial"/>
                <a:ea typeface="Arial"/>
                <a:cs typeface="Arial"/>
                <a:sym typeface="Arial"/>
              </a:rPr>
              <a:t> </a:t>
            </a:r>
            <a:r>
              <a:rPr lang="fr-FR" sz="2400" kern="0" dirty="0">
                <a:solidFill>
                  <a:srgbClr val="000000"/>
                </a:solidFill>
                <a:latin typeface="Arial"/>
                <a:ea typeface="Arial"/>
                <a:cs typeface="Arial"/>
                <a:sym typeface="Arial"/>
              </a:rPr>
              <a:t>of an </a:t>
            </a:r>
            <a:r>
              <a:rPr lang="fr-FR" sz="2400" b="1" kern="0" dirty="0">
                <a:solidFill>
                  <a:srgbClr val="000000"/>
                </a:solidFill>
                <a:latin typeface="Arial"/>
                <a:ea typeface="Arial"/>
                <a:cs typeface="Arial"/>
                <a:sym typeface="Arial"/>
              </a:rPr>
              <a:t>emergency </a:t>
            </a:r>
            <a:r>
              <a:rPr lang="fr-FR" sz="2400" kern="0" dirty="0" err="1">
                <a:solidFill>
                  <a:srgbClr val="000000"/>
                </a:solidFill>
                <a:latin typeface="Arial"/>
                <a:ea typeface="Arial"/>
                <a:cs typeface="Arial"/>
                <a:sym typeface="Arial"/>
              </a:rPr>
              <a:t>is</a:t>
            </a:r>
            <a:r>
              <a:rPr lang="fr-FR" sz="2400" kern="0" dirty="0">
                <a:solidFill>
                  <a:srgbClr val="000000"/>
                </a:solidFill>
                <a:latin typeface="Arial"/>
                <a:ea typeface="Arial"/>
                <a:cs typeface="Arial"/>
                <a:sym typeface="Arial"/>
              </a:rPr>
              <a:t> </a:t>
            </a:r>
            <a:r>
              <a:rPr lang="fr-FR" sz="2400" kern="0" dirty="0" err="1">
                <a:solidFill>
                  <a:srgbClr val="000000"/>
                </a:solidFill>
                <a:latin typeface="Arial"/>
                <a:ea typeface="Arial"/>
                <a:cs typeface="Arial"/>
                <a:sym typeface="Arial"/>
              </a:rPr>
              <a:t>aligned</a:t>
            </a:r>
            <a:r>
              <a:rPr lang="fr-FR" sz="2400" kern="0" dirty="0">
                <a:solidFill>
                  <a:srgbClr val="000000"/>
                </a:solidFill>
                <a:latin typeface="Arial"/>
                <a:ea typeface="Arial"/>
                <a:cs typeface="Arial"/>
                <a:sym typeface="Arial"/>
              </a:rPr>
              <a:t> </a:t>
            </a:r>
            <a:r>
              <a:rPr lang="fr-FR" sz="2400" kern="0" dirty="0" err="1">
                <a:solidFill>
                  <a:srgbClr val="000000"/>
                </a:solidFill>
                <a:latin typeface="Arial"/>
                <a:ea typeface="Arial"/>
                <a:cs typeface="Arial"/>
                <a:sym typeface="Arial"/>
              </a:rPr>
              <a:t>with</a:t>
            </a:r>
            <a:r>
              <a:rPr lang="fr-FR" sz="2400" kern="0" dirty="0">
                <a:solidFill>
                  <a:srgbClr val="000000"/>
                </a:solidFill>
                <a:latin typeface="Arial"/>
                <a:ea typeface="Arial"/>
                <a:cs typeface="Arial"/>
                <a:sym typeface="Arial"/>
              </a:rPr>
              <a:t> the </a:t>
            </a:r>
            <a:r>
              <a:rPr lang="fr-FR" sz="2400" kern="0" dirty="0" err="1">
                <a:solidFill>
                  <a:srgbClr val="000000"/>
                </a:solidFill>
                <a:latin typeface="Arial"/>
                <a:ea typeface="Arial"/>
                <a:cs typeface="Arial"/>
                <a:sym typeface="Arial"/>
              </a:rPr>
              <a:t>IASC’s</a:t>
            </a:r>
            <a:r>
              <a:rPr lang="fr-FR" sz="2400" kern="0" dirty="0">
                <a:solidFill>
                  <a:srgbClr val="000000"/>
                </a:solidFill>
                <a:latin typeface="Arial"/>
                <a:ea typeface="Arial"/>
                <a:cs typeface="Arial"/>
                <a:sym typeface="Arial"/>
              </a:rPr>
              <a:t>: </a:t>
            </a:r>
            <a:r>
              <a:rPr lang="fr-FR" sz="2400" b="1" kern="0" dirty="0">
                <a:solidFill>
                  <a:srgbClr val="000000"/>
                </a:solidFill>
                <a:latin typeface="Arial"/>
                <a:ea typeface="Arial"/>
                <a:cs typeface="Arial"/>
                <a:sym typeface="Arial"/>
              </a:rPr>
              <a:t>a situation </a:t>
            </a:r>
            <a:r>
              <a:rPr lang="fr-FR" sz="2400" b="1" kern="0" dirty="0" err="1">
                <a:solidFill>
                  <a:srgbClr val="000000"/>
                </a:solidFill>
                <a:latin typeface="Arial"/>
                <a:ea typeface="Arial"/>
                <a:cs typeface="Arial"/>
                <a:sym typeface="Arial"/>
              </a:rPr>
              <a:t>that</a:t>
            </a:r>
            <a:r>
              <a:rPr lang="fr-FR" sz="2400" b="1" kern="0" dirty="0">
                <a:solidFill>
                  <a:srgbClr val="000000"/>
                </a:solidFill>
                <a:latin typeface="Arial"/>
                <a:ea typeface="Arial"/>
                <a:cs typeface="Arial"/>
                <a:sym typeface="Arial"/>
              </a:rPr>
              <a:t> </a:t>
            </a:r>
            <a:r>
              <a:rPr lang="fr-FR" sz="2400" b="1" kern="0" dirty="0" err="1">
                <a:solidFill>
                  <a:srgbClr val="000000"/>
                </a:solidFill>
                <a:latin typeface="Arial"/>
                <a:ea typeface="Arial"/>
                <a:cs typeface="Arial"/>
                <a:sym typeface="Arial"/>
              </a:rPr>
              <a:t>threatens</a:t>
            </a:r>
            <a:r>
              <a:rPr lang="fr-FR" sz="2400" b="1" kern="0" dirty="0">
                <a:solidFill>
                  <a:srgbClr val="000000"/>
                </a:solidFill>
                <a:latin typeface="Arial"/>
                <a:ea typeface="Arial"/>
                <a:cs typeface="Arial"/>
                <a:sym typeface="Arial"/>
              </a:rPr>
              <a:t> the </a:t>
            </a:r>
            <a:r>
              <a:rPr lang="fr-FR" sz="2400" b="1" kern="0" dirty="0" err="1">
                <a:solidFill>
                  <a:srgbClr val="000000"/>
                </a:solidFill>
                <a:latin typeface="Arial"/>
                <a:ea typeface="Arial"/>
                <a:cs typeface="Arial"/>
                <a:sym typeface="Arial"/>
              </a:rPr>
              <a:t>lives</a:t>
            </a:r>
            <a:r>
              <a:rPr lang="fr-FR" sz="2400" b="1" kern="0" dirty="0">
                <a:solidFill>
                  <a:srgbClr val="000000"/>
                </a:solidFill>
                <a:latin typeface="Arial"/>
                <a:ea typeface="Arial"/>
                <a:cs typeface="Arial"/>
                <a:sym typeface="Arial"/>
              </a:rPr>
              <a:t> and </a:t>
            </a:r>
            <a:r>
              <a:rPr lang="fr-FR" sz="2400" b="1" kern="0" dirty="0" err="1">
                <a:solidFill>
                  <a:srgbClr val="000000"/>
                </a:solidFill>
                <a:latin typeface="Arial"/>
                <a:ea typeface="Arial"/>
                <a:cs typeface="Arial"/>
                <a:sym typeface="Arial"/>
              </a:rPr>
              <a:t>well-being</a:t>
            </a:r>
            <a:r>
              <a:rPr lang="fr-FR" sz="2400" b="1" kern="0" dirty="0">
                <a:solidFill>
                  <a:srgbClr val="000000"/>
                </a:solidFill>
                <a:latin typeface="Arial"/>
                <a:ea typeface="Arial"/>
                <a:cs typeface="Arial"/>
                <a:sym typeface="Arial"/>
              </a:rPr>
              <a:t> of large </a:t>
            </a:r>
            <a:r>
              <a:rPr lang="fr-FR" sz="2400" b="1" kern="0" dirty="0" err="1">
                <a:solidFill>
                  <a:srgbClr val="000000"/>
                </a:solidFill>
                <a:latin typeface="Arial"/>
                <a:ea typeface="Arial"/>
                <a:cs typeface="Arial"/>
                <a:sym typeface="Arial"/>
              </a:rPr>
              <a:t>numbers</a:t>
            </a:r>
            <a:r>
              <a:rPr lang="fr-FR" sz="2400" b="1" kern="0" dirty="0">
                <a:solidFill>
                  <a:srgbClr val="000000"/>
                </a:solidFill>
                <a:latin typeface="Arial"/>
                <a:ea typeface="Arial"/>
                <a:cs typeface="Arial"/>
                <a:sym typeface="Arial"/>
              </a:rPr>
              <a:t> of a population and </a:t>
            </a:r>
            <a:r>
              <a:rPr lang="fr-FR" sz="2400" b="1" kern="0" dirty="0" err="1">
                <a:solidFill>
                  <a:srgbClr val="000000"/>
                </a:solidFill>
                <a:latin typeface="Arial"/>
                <a:ea typeface="Arial"/>
                <a:cs typeface="Arial"/>
                <a:sym typeface="Arial"/>
              </a:rPr>
              <a:t>requires</a:t>
            </a:r>
            <a:r>
              <a:rPr lang="fr-FR" sz="2400" b="1" kern="0" dirty="0">
                <a:solidFill>
                  <a:srgbClr val="000000"/>
                </a:solidFill>
                <a:latin typeface="Arial"/>
                <a:ea typeface="Arial"/>
                <a:cs typeface="Arial"/>
                <a:sym typeface="Arial"/>
              </a:rPr>
              <a:t> </a:t>
            </a:r>
            <a:r>
              <a:rPr lang="fr-FR" sz="2400" b="1" kern="0" dirty="0" err="1">
                <a:solidFill>
                  <a:srgbClr val="000000"/>
                </a:solidFill>
                <a:latin typeface="Arial"/>
                <a:ea typeface="Arial"/>
                <a:cs typeface="Arial"/>
                <a:sym typeface="Arial"/>
              </a:rPr>
              <a:t>extraordinary</a:t>
            </a:r>
            <a:r>
              <a:rPr lang="fr-FR" sz="2400" b="1" kern="0" dirty="0">
                <a:solidFill>
                  <a:srgbClr val="000000"/>
                </a:solidFill>
                <a:latin typeface="Arial"/>
                <a:ea typeface="Arial"/>
                <a:cs typeface="Arial"/>
                <a:sym typeface="Arial"/>
              </a:rPr>
              <a:t> action to </a:t>
            </a:r>
            <a:r>
              <a:rPr lang="fr-FR" sz="2400" b="1" kern="0" dirty="0" err="1">
                <a:solidFill>
                  <a:srgbClr val="000000"/>
                </a:solidFill>
                <a:latin typeface="Arial"/>
                <a:ea typeface="Arial"/>
                <a:cs typeface="Arial"/>
                <a:sym typeface="Arial"/>
              </a:rPr>
              <a:t>ensure</a:t>
            </a:r>
            <a:r>
              <a:rPr lang="fr-FR" sz="2400" b="1" kern="0" dirty="0">
                <a:solidFill>
                  <a:srgbClr val="000000"/>
                </a:solidFill>
                <a:latin typeface="Arial"/>
                <a:ea typeface="Arial"/>
                <a:cs typeface="Arial"/>
                <a:sym typeface="Arial"/>
              </a:rPr>
              <a:t> </a:t>
            </a:r>
            <a:r>
              <a:rPr lang="fr-FR" sz="2400" b="1" kern="0" dirty="0" err="1">
                <a:solidFill>
                  <a:srgbClr val="000000"/>
                </a:solidFill>
                <a:latin typeface="Arial"/>
                <a:ea typeface="Arial"/>
                <a:cs typeface="Arial"/>
                <a:sym typeface="Arial"/>
              </a:rPr>
              <a:t>their</a:t>
            </a:r>
            <a:r>
              <a:rPr lang="fr-FR" sz="2400" b="1" kern="0" dirty="0">
                <a:solidFill>
                  <a:srgbClr val="000000"/>
                </a:solidFill>
                <a:latin typeface="Arial"/>
                <a:ea typeface="Arial"/>
                <a:cs typeface="Arial"/>
                <a:sym typeface="Arial"/>
              </a:rPr>
              <a:t> </a:t>
            </a:r>
            <a:r>
              <a:rPr lang="fr-FR" sz="2400" b="1" kern="0" dirty="0" err="1">
                <a:solidFill>
                  <a:srgbClr val="000000"/>
                </a:solidFill>
                <a:latin typeface="Arial"/>
                <a:ea typeface="Arial"/>
                <a:cs typeface="Arial"/>
                <a:sym typeface="Arial"/>
              </a:rPr>
              <a:t>survival</a:t>
            </a:r>
            <a:r>
              <a:rPr lang="fr-FR" sz="2400" b="1" kern="0" dirty="0">
                <a:solidFill>
                  <a:srgbClr val="000000"/>
                </a:solidFill>
                <a:latin typeface="Arial"/>
                <a:ea typeface="Arial"/>
                <a:cs typeface="Arial"/>
                <a:sym typeface="Arial"/>
              </a:rPr>
              <a:t>, care and protection</a:t>
            </a:r>
            <a:r>
              <a:rPr lang="fr-FR" sz="2400" kern="0" dirty="0">
                <a:solidFill>
                  <a:srgbClr val="000000"/>
                </a:solidFill>
                <a:latin typeface="Arial"/>
                <a:ea typeface="Arial"/>
                <a:cs typeface="Arial"/>
                <a:sym typeface="Arial"/>
              </a:rPr>
              <a:t>.  </a:t>
            </a:r>
            <a:endParaRPr sz="2400" kern="0" dirty="0">
              <a:solidFill>
                <a:srgbClr val="000000"/>
              </a:solidFill>
              <a:latin typeface="Arial"/>
              <a:cs typeface="Arial"/>
              <a:sym typeface="Arial"/>
            </a:endParaRPr>
          </a:p>
          <a:p>
            <a:pPr algn="just" defTabSz="685800">
              <a:spcBef>
                <a:spcPts val="270"/>
              </a:spcBef>
              <a:buClr>
                <a:srgbClr val="000000"/>
              </a:buClr>
              <a:buSzPts val="1800"/>
              <a:defRPr/>
            </a:pPr>
            <a:endParaRPr sz="2400" kern="0" dirty="0">
              <a:solidFill>
                <a:srgbClr val="000000"/>
              </a:solidFill>
              <a:latin typeface="Arial"/>
              <a:ea typeface="Arial"/>
              <a:cs typeface="Arial"/>
              <a:sym typeface="Arial"/>
            </a:endParaRPr>
          </a:p>
        </p:txBody>
      </p:sp>
      <p:sp>
        <p:nvSpPr>
          <p:cNvPr id="149" name="Google Shape;149;p19"/>
          <p:cNvSpPr/>
          <p:nvPr/>
        </p:nvSpPr>
        <p:spPr>
          <a:xfrm>
            <a:off x="3111956" y="306158"/>
            <a:ext cx="6264531" cy="539754"/>
          </a:xfrm>
          <a:prstGeom prst="rect">
            <a:avLst/>
          </a:prstGeom>
          <a:solidFill>
            <a:srgbClr val="00B0F0"/>
          </a:solidFill>
          <a:ln>
            <a:noFill/>
          </a:ln>
        </p:spPr>
        <p:txBody>
          <a:bodyPr spcFirstLastPara="1" wrap="square" lIns="68569" tIns="34275" rIns="68569" bIns="34275" anchor="ctr" anchorCtr="0">
            <a:noAutofit/>
          </a:bodyPr>
          <a:lstStyle/>
          <a:p>
            <a:pPr algn="ctr" defTabSz="685800">
              <a:buClr>
                <a:srgbClr val="000000"/>
              </a:buClr>
              <a:defRPr/>
            </a:pPr>
            <a:r>
              <a:rPr lang="fr-FR" b="1" kern="0" dirty="0">
                <a:solidFill>
                  <a:srgbClr val="FFFFFF"/>
                </a:solidFill>
                <a:latin typeface="Helvetica Neue"/>
                <a:ea typeface="Helvetica Neue"/>
                <a:cs typeface="Helvetica Neue"/>
                <a:sym typeface="Helvetica Neue"/>
              </a:rPr>
              <a:t>UNICEF EMERGENCY PROCEDURES</a:t>
            </a:r>
            <a:endParaRPr kern="0" dirty="0">
              <a:solidFill>
                <a:srgbClr val="FFFFFF"/>
              </a:solidFill>
              <a:latin typeface="Calibri"/>
              <a:ea typeface="Calibri"/>
              <a:cs typeface="Calibri"/>
              <a:sym typeface="Calibri"/>
            </a:endParaRPr>
          </a:p>
        </p:txBody>
      </p:sp>
      <p:sp>
        <p:nvSpPr>
          <p:cNvPr id="150" name="Google Shape;150;p19"/>
          <p:cNvSpPr/>
          <p:nvPr/>
        </p:nvSpPr>
        <p:spPr>
          <a:xfrm>
            <a:off x="1629486" y="3563388"/>
            <a:ext cx="9550564" cy="2777027"/>
          </a:xfrm>
          <a:prstGeom prst="rect">
            <a:avLst/>
          </a:prstGeom>
          <a:noFill/>
          <a:ln>
            <a:noFill/>
          </a:ln>
        </p:spPr>
        <p:txBody>
          <a:bodyPr spcFirstLastPara="1" wrap="square" lIns="68569" tIns="34275" rIns="68569" bIns="34275" anchor="t" anchorCtr="0">
            <a:noAutofit/>
          </a:bodyPr>
          <a:lstStyle/>
          <a:p>
            <a:pPr defTabSz="685800">
              <a:buClr>
                <a:srgbClr val="000000"/>
              </a:buClr>
              <a:defRPr/>
            </a:pPr>
            <a:r>
              <a:rPr lang="fr-FR" sz="2000" b="1" kern="0" dirty="0">
                <a:solidFill>
                  <a:srgbClr val="48B3FF"/>
                </a:solidFill>
                <a:latin typeface="Arial"/>
                <a:cs typeface="Arial"/>
                <a:sym typeface="Arial"/>
              </a:rPr>
              <a:t>Classification of the emergency</a:t>
            </a:r>
          </a:p>
          <a:p>
            <a:pPr defTabSz="685800">
              <a:buClr>
                <a:srgbClr val="000000"/>
              </a:buClr>
              <a:defRPr/>
            </a:pPr>
            <a:r>
              <a:rPr lang="fr-FR" sz="2000" b="1" kern="0" dirty="0">
                <a:solidFill>
                  <a:srgbClr val="48B3FF"/>
                </a:solidFill>
                <a:latin typeface="Arial"/>
                <a:cs typeface="Arial"/>
                <a:sym typeface="Arial"/>
              </a:rPr>
              <a:t> </a:t>
            </a:r>
            <a:endParaRPr sz="2000" b="1" kern="0" dirty="0">
              <a:solidFill>
                <a:srgbClr val="000000"/>
              </a:solidFill>
              <a:latin typeface="Arial"/>
              <a:cs typeface="Arial"/>
              <a:sym typeface="Arial"/>
            </a:endParaRPr>
          </a:p>
          <a:p>
            <a:pPr algn="just" defTabSz="685800">
              <a:buClr>
                <a:srgbClr val="000000"/>
              </a:buClr>
              <a:defRPr/>
            </a:pPr>
            <a:r>
              <a:rPr lang="fr-FR" sz="2000" kern="0" dirty="0" err="1">
                <a:solidFill>
                  <a:srgbClr val="000000"/>
                </a:solidFill>
                <a:latin typeface="Arial"/>
                <a:cs typeface="Arial"/>
                <a:sym typeface="Arial"/>
              </a:rPr>
              <a:t>When</a:t>
            </a:r>
            <a:r>
              <a:rPr lang="fr-FR" sz="2000" kern="0" dirty="0">
                <a:solidFill>
                  <a:srgbClr val="000000"/>
                </a:solidFill>
                <a:latin typeface="Arial"/>
                <a:cs typeface="Arial"/>
                <a:sym typeface="Arial"/>
              </a:rPr>
              <a:t> crises or emergencies </a:t>
            </a:r>
            <a:r>
              <a:rPr lang="fr-FR" sz="2000" kern="0" dirty="0" err="1">
                <a:solidFill>
                  <a:srgbClr val="000000"/>
                </a:solidFill>
                <a:latin typeface="Arial"/>
                <a:cs typeface="Arial"/>
                <a:sym typeface="Arial"/>
              </a:rPr>
              <a:t>occur</a:t>
            </a:r>
            <a:r>
              <a:rPr lang="fr-FR" sz="2000" kern="0" dirty="0">
                <a:solidFill>
                  <a:srgbClr val="000000"/>
                </a:solidFill>
                <a:latin typeface="Arial"/>
                <a:cs typeface="Arial"/>
                <a:sym typeface="Arial"/>
              </a:rPr>
              <a:t>, UNICEF classifies </a:t>
            </a:r>
            <a:r>
              <a:rPr lang="fr-FR" sz="2000" kern="0" dirty="0" err="1">
                <a:solidFill>
                  <a:srgbClr val="000000"/>
                </a:solidFill>
                <a:latin typeface="Arial"/>
                <a:cs typeface="Arial"/>
                <a:sym typeface="Arial"/>
              </a:rPr>
              <a:t>them</a:t>
            </a:r>
            <a:r>
              <a:rPr lang="fr-FR" sz="2000" kern="0" dirty="0">
                <a:solidFill>
                  <a:srgbClr val="000000"/>
                </a:solidFill>
                <a:latin typeface="Arial"/>
                <a:cs typeface="Arial"/>
                <a:sym typeface="Arial"/>
              </a:rPr>
              <a:t> </a:t>
            </a:r>
            <a:r>
              <a:rPr lang="fr-FR" sz="2000" kern="0" dirty="0" err="1">
                <a:solidFill>
                  <a:srgbClr val="000000"/>
                </a:solidFill>
                <a:latin typeface="Arial"/>
                <a:cs typeface="Arial"/>
                <a:sym typeface="Arial"/>
              </a:rPr>
              <a:t>according</a:t>
            </a:r>
            <a:r>
              <a:rPr lang="fr-FR" sz="2000" kern="0" dirty="0">
                <a:solidFill>
                  <a:srgbClr val="000000"/>
                </a:solidFill>
                <a:latin typeface="Arial"/>
                <a:cs typeface="Arial"/>
                <a:sym typeface="Arial"/>
              </a:rPr>
              <a:t> to 4 </a:t>
            </a:r>
            <a:r>
              <a:rPr lang="fr-FR" sz="2000" kern="0" dirty="0" err="1">
                <a:solidFill>
                  <a:srgbClr val="000000"/>
                </a:solidFill>
                <a:latin typeface="Arial"/>
                <a:cs typeface="Arial"/>
                <a:sym typeface="Arial"/>
              </a:rPr>
              <a:t>criteria</a:t>
            </a:r>
            <a:r>
              <a:rPr lang="fr-FR" sz="2000" kern="0" dirty="0">
                <a:solidFill>
                  <a:srgbClr val="000000"/>
                </a:solidFill>
                <a:latin typeface="Arial"/>
                <a:cs typeface="Arial"/>
                <a:sym typeface="Arial"/>
              </a:rPr>
              <a:t>:</a:t>
            </a:r>
          </a:p>
          <a:p>
            <a:pPr algn="just" defTabSz="685800">
              <a:buClr>
                <a:srgbClr val="000000"/>
              </a:buClr>
              <a:defRPr/>
            </a:pPr>
            <a:endParaRPr sz="2000" kern="0" dirty="0">
              <a:solidFill>
                <a:srgbClr val="000000"/>
              </a:solidFill>
              <a:latin typeface="Arial"/>
              <a:cs typeface="Arial"/>
              <a:sym typeface="Arial"/>
            </a:endParaRPr>
          </a:p>
          <a:p>
            <a:pPr marL="257175" indent="-257175" algn="just" defTabSz="685800">
              <a:buClr>
                <a:srgbClr val="00B0F0"/>
              </a:buClr>
              <a:buSzPts val="2000"/>
              <a:buFont typeface="Arial"/>
              <a:buChar char="⇒"/>
              <a:defRPr/>
            </a:pPr>
            <a:r>
              <a:rPr lang="fr-FR" sz="2000" kern="0" dirty="0" err="1">
                <a:solidFill>
                  <a:srgbClr val="000000"/>
                </a:solidFill>
                <a:latin typeface="Arial"/>
                <a:cs typeface="Arial"/>
                <a:sym typeface="Arial"/>
              </a:rPr>
              <a:t>scale</a:t>
            </a:r>
            <a:r>
              <a:rPr lang="fr-FR" sz="2000" kern="0" dirty="0">
                <a:solidFill>
                  <a:srgbClr val="000000"/>
                </a:solidFill>
                <a:latin typeface="Arial"/>
                <a:cs typeface="Arial"/>
                <a:sym typeface="Arial"/>
              </a:rPr>
              <a:t>; </a:t>
            </a:r>
            <a:endParaRPr sz="2000" kern="0" dirty="0">
              <a:solidFill>
                <a:srgbClr val="000000"/>
              </a:solidFill>
              <a:latin typeface="Arial"/>
              <a:cs typeface="Arial"/>
              <a:sym typeface="Arial"/>
            </a:endParaRPr>
          </a:p>
          <a:p>
            <a:pPr marL="257175" indent="-257175" algn="just" defTabSz="685800">
              <a:buClr>
                <a:srgbClr val="00B0F0"/>
              </a:buClr>
              <a:buSzPts val="2000"/>
              <a:buFont typeface="Arial"/>
              <a:buChar char="⇒"/>
              <a:defRPr/>
            </a:pPr>
            <a:r>
              <a:rPr lang="fr-FR" sz="2000" kern="0" dirty="0" err="1">
                <a:solidFill>
                  <a:srgbClr val="000000"/>
                </a:solidFill>
                <a:latin typeface="Arial"/>
                <a:cs typeface="Arial"/>
                <a:sym typeface="Arial"/>
              </a:rPr>
              <a:t>urgency</a:t>
            </a:r>
            <a:r>
              <a:rPr lang="fr-FR" sz="2000" kern="0" dirty="0">
                <a:solidFill>
                  <a:srgbClr val="000000"/>
                </a:solidFill>
                <a:latin typeface="Arial"/>
                <a:cs typeface="Arial"/>
                <a:sym typeface="Arial"/>
              </a:rPr>
              <a:t>; </a:t>
            </a:r>
            <a:endParaRPr sz="2000" kern="0" dirty="0">
              <a:solidFill>
                <a:srgbClr val="000000"/>
              </a:solidFill>
              <a:latin typeface="Arial"/>
              <a:cs typeface="Arial"/>
              <a:sym typeface="Arial"/>
            </a:endParaRPr>
          </a:p>
          <a:p>
            <a:pPr marL="257175" indent="-257175" algn="just" defTabSz="685800">
              <a:buClr>
                <a:srgbClr val="00B0F0"/>
              </a:buClr>
              <a:buSzPts val="2000"/>
              <a:buFont typeface="Arial"/>
              <a:buChar char="⇒"/>
              <a:defRPr/>
            </a:pPr>
            <a:r>
              <a:rPr lang="fr-FR" sz="2000" kern="0" dirty="0" err="1">
                <a:solidFill>
                  <a:srgbClr val="000000"/>
                </a:solidFill>
                <a:latin typeface="Arial"/>
                <a:cs typeface="Arial"/>
                <a:sym typeface="Arial"/>
              </a:rPr>
              <a:t>complexity</a:t>
            </a:r>
            <a:r>
              <a:rPr lang="fr-FR" sz="2000" kern="0" dirty="0">
                <a:solidFill>
                  <a:srgbClr val="000000"/>
                </a:solidFill>
                <a:latin typeface="Arial"/>
                <a:cs typeface="Arial"/>
                <a:sym typeface="Arial"/>
              </a:rPr>
              <a:t>; </a:t>
            </a:r>
            <a:endParaRPr sz="2000" kern="0" dirty="0">
              <a:solidFill>
                <a:srgbClr val="000000"/>
              </a:solidFill>
              <a:latin typeface="Arial"/>
              <a:cs typeface="Arial"/>
              <a:sym typeface="Arial"/>
            </a:endParaRPr>
          </a:p>
          <a:p>
            <a:pPr marL="257175" indent="-257175" algn="just" defTabSz="685800">
              <a:buClr>
                <a:srgbClr val="00B0F0"/>
              </a:buClr>
              <a:buSzPts val="2000"/>
              <a:buFont typeface="Arial"/>
              <a:buChar char="⇒"/>
              <a:defRPr/>
            </a:pPr>
            <a:r>
              <a:rPr lang="fr-FR" sz="2000" kern="0" dirty="0">
                <a:solidFill>
                  <a:srgbClr val="000000"/>
                </a:solidFill>
                <a:latin typeface="Arial"/>
                <a:cs typeface="Arial"/>
                <a:sym typeface="Arial"/>
              </a:rPr>
              <a:t>and </a:t>
            </a:r>
            <a:r>
              <a:rPr lang="fr-FR" sz="2000" kern="0" dirty="0" err="1">
                <a:solidFill>
                  <a:srgbClr val="000000"/>
                </a:solidFill>
                <a:latin typeface="Arial"/>
                <a:cs typeface="Arial"/>
                <a:sym typeface="Arial"/>
              </a:rPr>
              <a:t>capacity</a:t>
            </a:r>
            <a:r>
              <a:rPr lang="fr-FR" sz="2000" kern="0" dirty="0">
                <a:solidFill>
                  <a:srgbClr val="000000"/>
                </a:solidFill>
                <a:latin typeface="Arial"/>
                <a:cs typeface="Arial"/>
                <a:sym typeface="Arial"/>
              </a:rPr>
              <a:t> of </a:t>
            </a:r>
            <a:r>
              <a:rPr lang="fr-FR" sz="2000" kern="0" dirty="0" err="1">
                <a:solidFill>
                  <a:srgbClr val="000000"/>
                </a:solidFill>
                <a:latin typeface="Arial"/>
                <a:cs typeface="Arial"/>
                <a:sym typeface="Arial"/>
              </a:rPr>
              <a:t>Regional</a:t>
            </a:r>
            <a:r>
              <a:rPr lang="fr-FR" sz="2000" kern="0" dirty="0">
                <a:solidFill>
                  <a:srgbClr val="000000"/>
                </a:solidFill>
                <a:latin typeface="Arial"/>
                <a:cs typeface="Arial"/>
                <a:sym typeface="Arial"/>
              </a:rPr>
              <a:t> Office (RO) and Country Offices (</a:t>
            </a:r>
            <a:r>
              <a:rPr lang="fr-FR" sz="2000" kern="0" dirty="0" err="1">
                <a:solidFill>
                  <a:srgbClr val="000000"/>
                </a:solidFill>
                <a:latin typeface="Arial"/>
                <a:cs typeface="Arial"/>
                <a:sym typeface="Arial"/>
              </a:rPr>
              <a:t>COs</a:t>
            </a:r>
            <a:r>
              <a:rPr lang="fr-FR" sz="2000" kern="0" dirty="0">
                <a:solidFill>
                  <a:srgbClr val="000000"/>
                </a:solidFill>
                <a:latin typeface="Arial"/>
                <a:cs typeface="Arial"/>
                <a:sym typeface="Arial"/>
              </a:rPr>
              <a:t>) </a:t>
            </a:r>
            <a:r>
              <a:rPr lang="fr-FR" sz="2000" kern="0" dirty="0" err="1">
                <a:solidFill>
                  <a:srgbClr val="000000"/>
                </a:solidFill>
                <a:latin typeface="Arial"/>
                <a:cs typeface="Arial"/>
                <a:sym typeface="Arial"/>
              </a:rPr>
              <a:t>affected</a:t>
            </a:r>
            <a:r>
              <a:rPr lang="fr-FR" sz="2000" kern="0" dirty="0">
                <a:solidFill>
                  <a:srgbClr val="000000"/>
                </a:solidFill>
                <a:latin typeface="Arial"/>
                <a:cs typeface="Arial"/>
                <a:sym typeface="Arial"/>
              </a:rPr>
              <a:t> by the </a:t>
            </a:r>
            <a:r>
              <a:rPr lang="fr-FR" sz="2000" kern="0" dirty="0" err="1">
                <a:solidFill>
                  <a:srgbClr val="000000"/>
                </a:solidFill>
                <a:latin typeface="Arial"/>
                <a:cs typeface="Arial"/>
                <a:sym typeface="Arial"/>
              </a:rPr>
              <a:t>crisis</a:t>
            </a:r>
            <a:r>
              <a:rPr lang="fr-FR" sz="2000" kern="0" dirty="0">
                <a:solidFill>
                  <a:srgbClr val="000000"/>
                </a:solidFill>
                <a:latin typeface="Arial"/>
                <a:cs typeface="Arial"/>
                <a:sym typeface="Arial"/>
              </a:rPr>
              <a:t>.</a:t>
            </a:r>
            <a:endParaRPr sz="2000" kern="0" dirty="0">
              <a:solidFill>
                <a:srgbClr val="000000"/>
              </a:solidFill>
              <a:latin typeface="Arial"/>
              <a:cs typeface="Arial"/>
              <a:sym typeface="Arial"/>
            </a:endParaRPr>
          </a:p>
        </p:txBody>
      </p:sp>
      <p:sp>
        <p:nvSpPr>
          <p:cNvPr id="2" name="Rectangle 1">
            <a:extLst>
              <a:ext uri="{FF2B5EF4-FFF2-40B4-BE49-F238E27FC236}">
                <a16:creationId xmlns:a16="http://schemas.microsoft.com/office/drawing/2014/main" id="{178CD327-EBFC-2634-BB21-847CBAB0A29E}"/>
              </a:ext>
            </a:extLst>
          </p:cNvPr>
          <p:cNvSpPr/>
          <p:nvPr/>
        </p:nvSpPr>
        <p:spPr>
          <a:xfrm>
            <a:off x="11506200" y="0"/>
            <a:ext cx="685800" cy="685800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pic>
        <p:nvPicPr>
          <p:cNvPr id="3" name="Picture 2">
            <a:extLst>
              <a:ext uri="{FF2B5EF4-FFF2-40B4-BE49-F238E27FC236}">
                <a16:creationId xmlns:a16="http://schemas.microsoft.com/office/drawing/2014/main" id="{6524CE55-333D-02BE-D923-32B32EF00D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9536808" y="4133602"/>
            <a:ext cx="4618568" cy="59656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0"/>
          <p:cNvSpPr/>
          <p:nvPr/>
        </p:nvSpPr>
        <p:spPr>
          <a:xfrm rot="-5400000">
            <a:off x="1392984" y="1322123"/>
            <a:ext cx="968054" cy="438581"/>
          </a:xfrm>
          <a:prstGeom prst="rect">
            <a:avLst/>
          </a:prstGeom>
          <a:noFill/>
          <a:ln>
            <a:noFill/>
          </a:ln>
        </p:spPr>
        <p:txBody>
          <a:bodyPr spcFirstLastPara="1" wrap="square" lIns="68569" tIns="34275" rIns="68569" bIns="34275" anchor="t" anchorCtr="0">
            <a:noAutofit/>
          </a:bodyPr>
          <a:lstStyle/>
          <a:p>
            <a:pPr algn="ctr" defTabSz="685800">
              <a:buClr>
                <a:srgbClr val="000000"/>
              </a:buClr>
              <a:defRPr/>
            </a:pPr>
            <a:r>
              <a:rPr lang="fr-FR" sz="1200" kern="0">
                <a:solidFill>
                  <a:srgbClr val="FFFFFF"/>
                </a:solidFill>
                <a:latin typeface="Arial"/>
                <a:ea typeface="Arial"/>
                <a:cs typeface="Arial"/>
                <a:sym typeface="Arial"/>
              </a:rPr>
              <a:t>Emergency</a:t>
            </a:r>
            <a:endParaRPr sz="1050" kern="0">
              <a:solidFill>
                <a:srgbClr val="000000"/>
              </a:solidFill>
              <a:latin typeface="Arial"/>
              <a:cs typeface="Arial"/>
              <a:sym typeface="Arial"/>
            </a:endParaRPr>
          </a:p>
          <a:p>
            <a:pPr algn="ctr" defTabSz="685800">
              <a:buClr>
                <a:srgbClr val="000000"/>
              </a:buClr>
              <a:defRPr/>
            </a:pPr>
            <a:r>
              <a:rPr lang="fr-FR" sz="1200" kern="0">
                <a:solidFill>
                  <a:srgbClr val="FFFFFF"/>
                </a:solidFill>
                <a:latin typeface="Arial"/>
                <a:ea typeface="Arial"/>
                <a:cs typeface="Arial"/>
                <a:sym typeface="Arial"/>
              </a:rPr>
              <a:t> Procedures</a:t>
            </a:r>
            <a:endParaRPr sz="1050" kern="0">
              <a:solidFill>
                <a:srgbClr val="000000"/>
              </a:solidFill>
              <a:latin typeface="Arial"/>
              <a:cs typeface="Arial"/>
              <a:sym typeface="Arial"/>
            </a:endParaRPr>
          </a:p>
        </p:txBody>
      </p:sp>
      <p:pic>
        <p:nvPicPr>
          <p:cNvPr id="158" name="Google Shape;158;p20"/>
          <p:cNvPicPr preferRelativeResize="0"/>
          <p:nvPr/>
        </p:nvPicPr>
        <p:blipFill rotWithShape="1">
          <a:blip r:embed="rId3">
            <a:alphaModFix/>
          </a:blip>
          <a:srcRect/>
          <a:stretch/>
        </p:blipFill>
        <p:spPr>
          <a:xfrm rot="-5400000">
            <a:off x="104381" y="3912339"/>
            <a:ext cx="3463926" cy="447424"/>
          </a:xfrm>
          <a:prstGeom prst="rect">
            <a:avLst/>
          </a:prstGeom>
          <a:noFill/>
          <a:ln>
            <a:noFill/>
          </a:ln>
        </p:spPr>
      </p:pic>
      <p:sp>
        <p:nvSpPr>
          <p:cNvPr id="159" name="Google Shape;159;p20"/>
          <p:cNvSpPr txBox="1"/>
          <p:nvPr/>
        </p:nvSpPr>
        <p:spPr>
          <a:xfrm>
            <a:off x="5463640" y="4693574"/>
            <a:ext cx="138548" cy="276969"/>
          </a:xfrm>
          <a:prstGeom prst="rect">
            <a:avLst/>
          </a:prstGeom>
          <a:noFill/>
          <a:ln>
            <a:noFill/>
          </a:ln>
        </p:spPr>
        <p:txBody>
          <a:bodyPr spcFirstLastPara="1" wrap="square" lIns="68569" tIns="34275" rIns="68569" bIns="34275" anchor="t" anchorCtr="0">
            <a:spAutoFit/>
          </a:bodyPr>
          <a:lstStyle/>
          <a:p>
            <a:pPr defTabSz="685800">
              <a:buClr>
                <a:srgbClr val="000000"/>
              </a:buClr>
              <a:defRPr/>
            </a:pPr>
            <a:endParaRPr sz="1350" kern="0">
              <a:solidFill>
                <a:srgbClr val="000000"/>
              </a:solidFill>
              <a:latin typeface="Calibri"/>
              <a:ea typeface="Calibri"/>
              <a:cs typeface="Calibri"/>
              <a:sym typeface="Calibri"/>
            </a:endParaRPr>
          </a:p>
        </p:txBody>
      </p:sp>
      <p:sp>
        <p:nvSpPr>
          <p:cNvPr id="161" name="Google Shape;161;p20"/>
          <p:cNvSpPr/>
          <p:nvPr/>
        </p:nvSpPr>
        <p:spPr>
          <a:xfrm>
            <a:off x="1399394" y="1184666"/>
            <a:ext cx="9689653" cy="4488667"/>
          </a:xfrm>
          <a:prstGeom prst="rect">
            <a:avLst/>
          </a:prstGeom>
          <a:noFill/>
          <a:ln>
            <a:noFill/>
          </a:ln>
        </p:spPr>
        <p:txBody>
          <a:bodyPr spcFirstLastPara="1" wrap="square" lIns="68569" tIns="34275" rIns="68569" bIns="34275" anchor="t" anchorCtr="0">
            <a:noAutofit/>
          </a:bodyPr>
          <a:lstStyle/>
          <a:p>
            <a:pPr algn="just" defTabSz="685800">
              <a:buClr>
                <a:srgbClr val="000000"/>
              </a:buClr>
              <a:defRPr/>
            </a:pPr>
            <a:r>
              <a:rPr lang="fr-FR" sz="2000" b="1" kern="0" dirty="0">
                <a:solidFill>
                  <a:srgbClr val="00B0F0"/>
                </a:solidFill>
                <a:latin typeface="Helvetica Neue"/>
                <a:ea typeface="Helvetica Neue"/>
                <a:cs typeface="Helvetica Neue"/>
                <a:sym typeface="Helvetica Neue"/>
              </a:rPr>
              <a:t>This classification </a:t>
            </a:r>
            <a:r>
              <a:rPr lang="fr-FR" sz="2000" b="1" kern="0" dirty="0" err="1">
                <a:solidFill>
                  <a:srgbClr val="00B0F0"/>
                </a:solidFill>
                <a:latin typeface="Helvetica Neue"/>
                <a:ea typeface="Helvetica Neue"/>
                <a:cs typeface="Helvetica Neue"/>
                <a:sym typeface="Helvetica Neue"/>
              </a:rPr>
              <a:t>allows</a:t>
            </a:r>
            <a:r>
              <a:rPr lang="fr-FR" sz="2000" b="1" kern="0" dirty="0">
                <a:solidFill>
                  <a:srgbClr val="00B0F0"/>
                </a:solidFill>
                <a:latin typeface="Helvetica Neue"/>
                <a:ea typeface="Helvetica Neue"/>
                <a:cs typeface="Helvetica Neue"/>
                <a:sym typeface="Helvetica Neue"/>
              </a:rPr>
              <a:t> the </a:t>
            </a:r>
            <a:r>
              <a:rPr lang="fr-FR" sz="2000" b="1" kern="0" dirty="0" err="1">
                <a:solidFill>
                  <a:srgbClr val="00B0F0"/>
                </a:solidFill>
                <a:latin typeface="Helvetica Neue"/>
                <a:ea typeface="Helvetica Neue"/>
                <a:cs typeface="Helvetica Neue"/>
                <a:sym typeface="Helvetica Neue"/>
              </a:rPr>
              <a:t>determination</a:t>
            </a:r>
            <a:r>
              <a:rPr lang="fr-FR" sz="2000" b="1" kern="0" dirty="0">
                <a:solidFill>
                  <a:srgbClr val="00B0F0"/>
                </a:solidFill>
                <a:latin typeface="Helvetica Neue"/>
                <a:ea typeface="Helvetica Neue"/>
                <a:cs typeface="Helvetica Neue"/>
                <a:sym typeface="Helvetica Neue"/>
              </a:rPr>
              <a:t> of the </a:t>
            </a:r>
            <a:r>
              <a:rPr lang="fr-FR" sz="2000" b="1" kern="0" dirty="0" err="1">
                <a:solidFill>
                  <a:srgbClr val="00B0F0"/>
                </a:solidFill>
                <a:latin typeface="Helvetica Neue"/>
                <a:ea typeface="Helvetica Neue"/>
                <a:cs typeface="Helvetica Neue"/>
                <a:sym typeface="Helvetica Neue"/>
              </a:rPr>
              <a:t>response</a:t>
            </a:r>
            <a:r>
              <a:rPr lang="fr-FR" sz="2000" b="1" kern="0" dirty="0">
                <a:solidFill>
                  <a:srgbClr val="00B0F0"/>
                </a:solidFill>
                <a:latin typeface="Helvetica Neue"/>
                <a:ea typeface="Helvetica Neue"/>
                <a:cs typeface="Helvetica Neue"/>
                <a:sym typeface="Helvetica Neue"/>
              </a:rPr>
              <a:t>: </a:t>
            </a:r>
            <a:endParaRPr sz="2000" b="1" kern="0" dirty="0">
              <a:solidFill>
                <a:srgbClr val="00B0F0"/>
              </a:solidFill>
              <a:latin typeface="Calibri"/>
              <a:ea typeface="Calibri"/>
              <a:cs typeface="Calibri"/>
              <a:sym typeface="Calibri"/>
            </a:endParaRPr>
          </a:p>
          <a:p>
            <a:pPr algn="just" defTabSz="685800">
              <a:buClr>
                <a:srgbClr val="000000"/>
              </a:buClr>
              <a:defRPr/>
            </a:pPr>
            <a:endParaRPr sz="2000" kern="0" dirty="0">
              <a:solidFill>
                <a:srgbClr val="000000"/>
              </a:solidFill>
              <a:latin typeface="Calibri"/>
              <a:ea typeface="Calibri"/>
              <a:cs typeface="Calibri"/>
              <a:sym typeface="Calibri"/>
            </a:endParaRPr>
          </a:p>
          <a:p>
            <a:pPr marL="257175" indent="-257175" algn="just" defTabSz="685800">
              <a:buClr>
                <a:srgbClr val="C55A11"/>
              </a:buClr>
              <a:buSzPts val="1600"/>
              <a:buFont typeface="Arial"/>
              <a:buChar char="•"/>
              <a:defRPr/>
            </a:pPr>
            <a:r>
              <a:rPr lang="fr-FR" sz="2000" u="sng" kern="0" dirty="0" err="1">
                <a:solidFill>
                  <a:srgbClr val="C55A11"/>
                </a:solidFill>
                <a:latin typeface="Arial"/>
                <a:ea typeface="Helvetica Neue"/>
                <a:cs typeface="Helvetica Neue"/>
                <a:sym typeface="Helvetica Neue"/>
              </a:rPr>
              <a:t>Level</a:t>
            </a:r>
            <a:r>
              <a:rPr lang="fr-FR" sz="2000" u="sng" kern="0" dirty="0">
                <a:solidFill>
                  <a:srgbClr val="C55A11"/>
                </a:solidFill>
                <a:latin typeface="Arial"/>
                <a:ea typeface="Helvetica Neue"/>
                <a:cs typeface="Helvetica Neue"/>
                <a:sym typeface="Helvetica Neue"/>
              </a:rPr>
              <a:t> 1</a:t>
            </a:r>
            <a:r>
              <a:rPr lang="fr-FR" sz="2000" kern="0" dirty="0">
                <a:solidFill>
                  <a:srgbClr val="C55A11"/>
                </a:solidFill>
                <a:latin typeface="Arial"/>
                <a:ea typeface="Helvetica Neue"/>
                <a:cs typeface="Helvetica Neue"/>
                <a:sym typeface="Helvetica Neue"/>
              </a:rPr>
              <a:t> </a:t>
            </a:r>
            <a:r>
              <a:rPr lang="fr-FR" sz="2000" kern="0" dirty="0">
                <a:solidFill>
                  <a:srgbClr val="000000"/>
                </a:solidFill>
                <a:latin typeface="Arial"/>
                <a:ea typeface="Helvetica Neue"/>
                <a:cs typeface="Helvetica Neue"/>
                <a:sym typeface="Helvetica Neue"/>
              </a:rPr>
              <a:t>The </a:t>
            </a:r>
            <a:r>
              <a:rPr lang="fr-FR" sz="2000" kern="0" dirty="0" err="1">
                <a:solidFill>
                  <a:srgbClr val="000000"/>
                </a:solidFill>
                <a:latin typeface="Arial"/>
                <a:ea typeface="Helvetica Neue"/>
                <a:cs typeface="Helvetica Neue"/>
                <a:sym typeface="Helvetica Neue"/>
              </a:rPr>
              <a:t>scale</a:t>
            </a:r>
            <a:r>
              <a:rPr lang="fr-FR" sz="2000" kern="0" dirty="0">
                <a:solidFill>
                  <a:srgbClr val="000000"/>
                </a:solidFill>
                <a:latin typeface="Arial"/>
                <a:ea typeface="Helvetica Neue"/>
                <a:cs typeface="Helvetica Neue"/>
                <a:sym typeface="Helvetica Neue"/>
              </a:rPr>
              <a:t> of an emergency </a:t>
            </a:r>
            <a:r>
              <a:rPr lang="fr-FR" sz="2000" kern="0" dirty="0" err="1">
                <a:solidFill>
                  <a:srgbClr val="000000"/>
                </a:solidFill>
                <a:latin typeface="Arial"/>
                <a:ea typeface="Helvetica Neue"/>
                <a:cs typeface="Helvetica Neue"/>
                <a:sym typeface="Helvetica Neue"/>
              </a:rPr>
              <a:t>is</a:t>
            </a:r>
            <a:r>
              <a:rPr lang="fr-FR" sz="2000" kern="0" dirty="0">
                <a:solidFill>
                  <a:srgbClr val="000000"/>
                </a:solidFill>
                <a:latin typeface="Arial"/>
                <a:ea typeface="Helvetica Neue"/>
                <a:cs typeface="Helvetica Neue"/>
                <a:sym typeface="Helvetica Neue"/>
              </a:rPr>
              <a:t> </a:t>
            </a:r>
            <a:r>
              <a:rPr lang="fr-FR" sz="2000" kern="0" dirty="0" err="1">
                <a:solidFill>
                  <a:srgbClr val="000000"/>
                </a:solidFill>
                <a:latin typeface="Arial"/>
                <a:ea typeface="Helvetica Neue"/>
                <a:cs typeface="Helvetica Neue"/>
                <a:sym typeface="Helvetica Neue"/>
              </a:rPr>
              <a:t>such</a:t>
            </a:r>
            <a:r>
              <a:rPr lang="fr-FR" sz="2000" kern="0" dirty="0">
                <a:solidFill>
                  <a:srgbClr val="000000"/>
                </a:solidFill>
                <a:latin typeface="Arial"/>
                <a:ea typeface="Helvetica Neue"/>
                <a:cs typeface="Helvetica Neue"/>
                <a:sym typeface="Helvetica Neue"/>
              </a:rPr>
              <a:t> </a:t>
            </a:r>
            <a:r>
              <a:rPr lang="fr-FR" sz="2000" kern="0" dirty="0" err="1">
                <a:solidFill>
                  <a:srgbClr val="000000"/>
                </a:solidFill>
                <a:latin typeface="Arial"/>
                <a:ea typeface="Helvetica Neue"/>
                <a:cs typeface="Helvetica Neue"/>
                <a:sym typeface="Helvetica Neue"/>
              </a:rPr>
              <a:t>that</a:t>
            </a:r>
            <a:r>
              <a:rPr lang="fr-FR" sz="2000" kern="0" dirty="0">
                <a:solidFill>
                  <a:srgbClr val="000000"/>
                </a:solidFill>
                <a:latin typeface="Arial"/>
                <a:ea typeface="Helvetica Neue"/>
                <a:cs typeface="Helvetica Neue"/>
                <a:sym typeface="Helvetica Neue"/>
              </a:rPr>
              <a:t> a country office </a:t>
            </a:r>
            <a:r>
              <a:rPr lang="fr-FR" sz="2000" kern="0" dirty="0" err="1">
                <a:solidFill>
                  <a:srgbClr val="000000"/>
                </a:solidFill>
                <a:latin typeface="Arial"/>
                <a:ea typeface="Helvetica Neue"/>
                <a:cs typeface="Helvetica Neue"/>
                <a:sym typeface="Helvetica Neue"/>
              </a:rPr>
              <a:t>can</a:t>
            </a:r>
            <a:r>
              <a:rPr lang="fr-FR" sz="2000" kern="0" dirty="0">
                <a:solidFill>
                  <a:srgbClr val="000000"/>
                </a:solidFill>
                <a:latin typeface="Arial"/>
                <a:ea typeface="Helvetica Neue"/>
                <a:cs typeface="Helvetica Neue"/>
                <a:sym typeface="Helvetica Neue"/>
              </a:rPr>
              <a:t> </a:t>
            </a:r>
            <a:r>
              <a:rPr lang="fr-FR" sz="2000" kern="0" dirty="0" err="1">
                <a:solidFill>
                  <a:srgbClr val="000000"/>
                </a:solidFill>
                <a:latin typeface="Arial"/>
                <a:ea typeface="Helvetica Neue"/>
                <a:cs typeface="Helvetica Neue"/>
                <a:sym typeface="Helvetica Neue"/>
              </a:rPr>
              <a:t>respond</a:t>
            </a:r>
            <a:r>
              <a:rPr lang="fr-FR" sz="2000" kern="0" dirty="0">
                <a:solidFill>
                  <a:srgbClr val="000000"/>
                </a:solidFill>
                <a:latin typeface="Arial"/>
                <a:ea typeface="Helvetica Neue"/>
                <a:cs typeface="Helvetica Neue"/>
                <a:sym typeface="Helvetica Neue"/>
              </a:rPr>
              <a:t> </a:t>
            </a:r>
            <a:r>
              <a:rPr lang="fr-FR" sz="2000" kern="0" dirty="0" err="1">
                <a:solidFill>
                  <a:srgbClr val="000000"/>
                </a:solidFill>
                <a:latin typeface="Arial"/>
                <a:ea typeface="Helvetica Neue"/>
                <a:cs typeface="Helvetica Neue"/>
                <a:sym typeface="Helvetica Neue"/>
              </a:rPr>
              <a:t>using</a:t>
            </a:r>
            <a:r>
              <a:rPr lang="fr-FR" sz="2000" kern="0" dirty="0">
                <a:solidFill>
                  <a:srgbClr val="000000"/>
                </a:solidFill>
                <a:latin typeface="Arial"/>
                <a:ea typeface="Helvetica Neue"/>
                <a:cs typeface="Helvetica Neue"/>
                <a:sym typeface="Helvetica Neue"/>
              </a:rPr>
              <a:t> </a:t>
            </a:r>
            <a:r>
              <a:rPr lang="fr-FR" sz="2000" kern="0" dirty="0" err="1">
                <a:solidFill>
                  <a:srgbClr val="000000"/>
                </a:solidFill>
                <a:latin typeface="Arial"/>
                <a:ea typeface="Helvetica Neue"/>
                <a:cs typeface="Helvetica Neue"/>
                <a:sym typeface="Helvetica Neue"/>
              </a:rPr>
              <a:t>its</a:t>
            </a:r>
            <a:r>
              <a:rPr lang="fr-FR" sz="2000" kern="0" dirty="0">
                <a:solidFill>
                  <a:srgbClr val="000000"/>
                </a:solidFill>
                <a:latin typeface="Arial"/>
                <a:ea typeface="Helvetica Neue"/>
                <a:cs typeface="Helvetica Neue"/>
                <a:sym typeface="Helvetica Neue"/>
              </a:rPr>
              <a:t> </a:t>
            </a:r>
            <a:r>
              <a:rPr lang="fr-FR" sz="2000" kern="0" dirty="0" err="1">
                <a:solidFill>
                  <a:srgbClr val="000000"/>
                </a:solidFill>
                <a:latin typeface="Arial"/>
                <a:ea typeface="Helvetica Neue"/>
                <a:cs typeface="Helvetica Neue"/>
                <a:sym typeface="Helvetica Neue"/>
              </a:rPr>
              <a:t>own</a:t>
            </a:r>
            <a:r>
              <a:rPr lang="fr-FR" sz="2000" kern="0" dirty="0">
                <a:solidFill>
                  <a:srgbClr val="000000"/>
                </a:solidFill>
                <a:latin typeface="Arial"/>
                <a:ea typeface="Helvetica Neue"/>
                <a:cs typeface="Helvetica Neue"/>
                <a:sym typeface="Helvetica Neue"/>
              </a:rPr>
              <a:t> staff, </a:t>
            </a:r>
            <a:r>
              <a:rPr lang="fr-FR" sz="2000" kern="0" dirty="0" err="1">
                <a:solidFill>
                  <a:srgbClr val="000000"/>
                </a:solidFill>
                <a:latin typeface="Arial"/>
                <a:ea typeface="Helvetica Neue"/>
                <a:cs typeface="Helvetica Neue"/>
                <a:sym typeface="Helvetica Neue"/>
              </a:rPr>
              <a:t>funding</a:t>
            </a:r>
            <a:r>
              <a:rPr lang="fr-FR" sz="2000" kern="0" dirty="0">
                <a:solidFill>
                  <a:srgbClr val="000000"/>
                </a:solidFill>
                <a:latin typeface="Arial"/>
                <a:ea typeface="Helvetica Neue"/>
                <a:cs typeface="Helvetica Neue"/>
                <a:sym typeface="Helvetica Neue"/>
              </a:rPr>
              <a:t>, supplies and </a:t>
            </a:r>
            <a:r>
              <a:rPr lang="fr-FR" sz="2000" kern="0" dirty="0" err="1">
                <a:solidFill>
                  <a:srgbClr val="000000"/>
                </a:solidFill>
                <a:latin typeface="Arial"/>
                <a:ea typeface="Helvetica Neue"/>
                <a:cs typeface="Helvetica Neue"/>
                <a:sym typeface="Helvetica Neue"/>
              </a:rPr>
              <a:t>other</a:t>
            </a:r>
            <a:r>
              <a:rPr lang="fr-FR" sz="2000" kern="0" dirty="0">
                <a:solidFill>
                  <a:srgbClr val="000000"/>
                </a:solidFill>
                <a:latin typeface="Arial"/>
                <a:ea typeface="Helvetica Neue"/>
                <a:cs typeface="Helvetica Neue"/>
                <a:sym typeface="Helvetica Neue"/>
              </a:rPr>
              <a:t> resources, and the </a:t>
            </a:r>
            <a:r>
              <a:rPr lang="fr-FR" sz="2000" kern="0" dirty="0" err="1">
                <a:solidFill>
                  <a:srgbClr val="000000"/>
                </a:solidFill>
                <a:latin typeface="Arial"/>
                <a:ea typeface="Helvetica Neue"/>
                <a:cs typeface="Helvetica Neue"/>
                <a:sym typeface="Helvetica Neue"/>
              </a:rPr>
              <a:t>usual</a:t>
            </a:r>
            <a:r>
              <a:rPr lang="fr-FR" sz="2000" kern="0" dirty="0">
                <a:solidFill>
                  <a:srgbClr val="000000"/>
                </a:solidFill>
                <a:latin typeface="Arial"/>
                <a:ea typeface="Helvetica Neue"/>
                <a:cs typeface="Helvetica Neue"/>
                <a:sym typeface="Helvetica Neue"/>
              </a:rPr>
              <a:t> </a:t>
            </a:r>
            <a:r>
              <a:rPr lang="fr-FR" sz="2000" kern="0" dirty="0" err="1">
                <a:solidFill>
                  <a:srgbClr val="000000"/>
                </a:solidFill>
                <a:latin typeface="Arial"/>
                <a:ea typeface="Helvetica Neue"/>
                <a:cs typeface="Helvetica Neue"/>
                <a:sym typeface="Helvetica Neue"/>
              </a:rPr>
              <a:t>regional</a:t>
            </a:r>
            <a:r>
              <a:rPr lang="fr-FR" sz="2000" kern="0" dirty="0">
                <a:solidFill>
                  <a:srgbClr val="000000"/>
                </a:solidFill>
                <a:latin typeface="Arial"/>
                <a:ea typeface="Helvetica Neue"/>
                <a:cs typeface="Helvetica Neue"/>
                <a:sym typeface="Helvetica Neue"/>
              </a:rPr>
              <a:t> office/</a:t>
            </a:r>
            <a:r>
              <a:rPr lang="fr-FR" sz="2000" kern="0" dirty="0" err="1">
                <a:solidFill>
                  <a:srgbClr val="000000"/>
                </a:solidFill>
                <a:latin typeface="Arial"/>
                <a:ea typeface="Helvetica Neue"/>
                <a:cs typeface="Helvetica Neue"/>
                <a:sym typeface="Helvetica Neue"/>
              </a:rPr>
              <a:t>headquarters</a:t>
            </a:r>
            <a:r>
              <a:rPr lang="fr-FR" sz="2000" kern="0" dirty="0">
                <a:solidFill>
                  <a:srgbClr val="000000"/>
                </a:solidFill>
                <a:latin typeface="Arial"/>
                <a:ea typeface="Helvetica Neue"/>
                <a:cs typeface="Helvetica Neue"/>
                <a:sym typeface="Helvetica Neue"/>
              </a:rPr>
              <a:t> support. </a:t>
            </a:r>
            <a:endParaRPr lang="en-GB" sz="2000" kern="0" dirty="0">
              <a:solidFill>
                <a:srgbClr val="000000"/>
              </a:solidFill>
              <a:latin typeface="Arial"/>
              <a:cs typeface="Arial"/>
              <a:sym typeface="Arial"/>
            </a:endParaRPr>
          </a:p>
          <a:p>
            <a:pPr marL="214313" indent="-214313" algn="just" defTabSz="685800">
              <a:buClr>
                <a:srgbClr val="000000"/>
              </a:buClr>
              <a:buFont typeface="Symbol" pitchFamily="2" charset="2"/>
              <a:buChar char="Þ"/>
              <a:defRPr/>
            </a:pPr>
            <a:r>
              <a:rPr lang="en-GB" sz="2000" kern="0" dirty="0">
                <a:solidFill>
                  <a:srgbClr val="000000"/>
                </a:solidFill>
                <a:latin typeface="Arial"/>
                <a:ea typeface="Helvetica Neue"/>
                <a:cs typeface="Helvetica Neue"/>
                <a:sym typeface="Helvetica Neue"/>
              </a:rPr>
              <a:t>Any emergency with a stand-alone HAC (Humanitarian Action for Children) appeal - which is not an L3 or L2 emergency - is an L1 </a:t>
            </a:r>
            <a:r>
              <a:rPr lang="fr-FR" sz="2000" kern="0" dirty="0">
                <a:solidFill>
                  <a:srgbClr val="000000"/>
                </a:solidFill>
                <a:latin typeface="Arial"/>
                <a:ea typeface="Helvetica Neue"/>
                <a:cs typeface="Helvetica Neue"/>
                <a:sym typeface="Helvetica Neue"/>
              </a:rPr>
              <a:t>emergency. </a:t>
            </a:r>
            <a:r>
              <a:rPr lang="en-GB" sz="2000" kern="0" dirty="0">
                <a:solidFill>
                  <a:srgbClr val="000000"/>
                </a:solidFill>
                <a:latin typeface="Arial"/>
                <a:cs typeface="Arial"/>
                <a:sym typeface="Arial"/>
              </a:rPr>
              <a:t>A stand-alone HAC can be either single-country or multi-country (e.g. migration, refugee or natural disaster-related HACs). It does not cover general regional HACs. </a:t>
            </a:r>
          </a:p>
          <a:p>
            <a:pPr algn="just" defTabSz="685800">
              <a:buClr>
                <a:srgbClr val="000000"/>
              </a:buClr>
              <a:defRPr/>
            </a:pPr>
            <a:endParaRPr sz="2000" kern="0" dirty="0">
              <a:solidFill>
                <a:srgbClr val="000000"/>
              </a:solidFill>
              <a:latin typeface="Arial"/>
              <a:ea typeface="Calibri"/>
              <a:cs typeface="Calibri"/>
              <a:sym typeface="Calibri"/>
            </a:endParaRPr>
          </a:p>
          <a:p>
            <a:pPr marL="257175" indent="-257175" algn="just" defTabSz="685800">
              <a:buClr>
                <a:srgbClr val="C55A11"/>
              </a:buClr>
              <a:buSzPts val="1600"/>
              <a:buFont typeface="Arial"/>
              <a:buChar char="•"/>
              <a:defRPr/>
            </a:pPr>
            <a:r>
              <a:rPr lang="fr-FR" sz="2000" u="sng" kern="0" dirty="0" err="1">
                <a:solidFill>
                  <a:srgbClr val="C55A11"/>
                </a:solidFill>
                <a:latin typeface="Arial"/>
                <a:ea typeface="Helvetica Neue"/>
                <a:cs typeface="Helvetica Neue"/>
                <a:sym typeface="Helvetica Neue"/>
              </a:rPr>
              <a:t>Level</a:t>
            </a:r>
            <a:r>
              <a:rPr lang="fr-FR" sz="2000" u="sng" kern="0" dirty="0">
                <a:solidFill>
                  <a:srgbClr val="C55A11"/>
                </a:solidFill>
                <a:latin typeface="Arial"/>
                <a:ea typeface="Helvetica Neue"/>
                <a:cs typeface="Helvetica Neue"/>
                <a:sym typeface="Helvetica Neue"/>
              </a:rPr>
              <a:t> 2</a:t>
            </a:r>
            <a:r>
              <a:rPr lang="fr-FR" sz="2000" kern="0" dirty="0">
                <a:solidFill>
                  <a:srgbClr val="C55A11"/>
                </a:solidFill>
                <a:latin typeface="Arial"/>
                <a:ea typeface="Helvetica Neue"/>
                <a:cs typeface="Helvetica Neue"/>
                <a:sym typeface="Helvetica Neue"/>
              </a:rPr>
              <a:t> </a:t>
            </a:r>
            <a:r>
              <a:rPr lang="fr-FR" sz="2000" kern="0" dirty="0">
                <a:solidFill>
                  <a:srgbClr val="000000"/>
                </a:solidFill>
                <a:latin typeface="Arial"/>
                <a:ea typeface="Helvetica Neue"/>
                <a:cs typeface="Helvetica Neue"/>
                <a:sym typeface="Helvetica Neue"/>
              </a:rPr>
              <a:t>CO </a:t>
            </a:r>
            <a:r>
              <a:rPr lang="fr-FR" sz="2000" kern="0" dirty="0" err="1">
                <a:solidFill>
                  <a:srgbClr val="000000"/>
                </a:solidFill>
                <a:latin typeface="Arial"/>
                <a:ea typeface="Helvetica Neue"/>
                <a:cs typeface="Helvetica Neue"/>
                <a:sym typeface="Helvetica Neue"/>
              </a:rPr>
              <a:t>needs</a:t>
            </a:r>
            <a:r>
              <a:rPr lang="fr-FR" sz="2000" kern="0" dirty="0">
                <a:solidFill>
                  <a:srgbClr val="000000"/>
                </a:solidFill>
                <a:latin typeface="Arial"/>
                <a:ea typeface="Helvetica Neue"/>
                <a:cs typeface="Helvetica Neue"/>
                <a:sym typeface="Helvetica Neue"/>
              </a:rPr>
              <a:t> </a:t>
            </a:r>
            <a:r>
              <a:rPr lang="fr-FR" sz="2000" kern="0" dirty="0" err="1">
                <a:solidFill>
                  <a:srgbClr val="000000"/>
                </a:solidFill>
                <a:latin typeface="Arial"/>
                <a:ea typeface="Helvetica Neue"/>
                <a:cs typeface="Helvetica Neue"/>
                <a:sym typeface="Helvetica Neue"/>
              </a:rPr>
              <a:t>additional</a:t>
            </a:r>
            <a:r>
              <a:rPr lang="fr-FR" sz="2000" kern="0" dirty="0">
                <a:solidFill>
                  <a:srgbClr val="000000"/>
                </a:solidFill>
                <a:latin typeface="Arial"/>
                <a:ea typeface="Helvetica Neue"/>
                <a:cs typeface="Helvetica Neue"/>
                <a:sym typeface="Helvetica Neue"/>
              </a:rPr>
              <a:t> support </a:t>
            </a:r>
            <a:r>
              <a:rPr lang="fr-FR" sz="2000" kern="0" dirty="0" err="1">
                <a:solidFill>
                  <a:srgbClr val="000000"/>
                </a:solidFill>
                <a:latin typeface="Arial"/>
                <a:ea typeface="Helvetica Neue"/>
                <a:cs typeface="Helvetica Neue"/>
                <a:sym typeface="Helvetica Neue"/>
              </a:rPr>
              <a:t>from</a:t>
            </a:r>
            <a:r>
              <a:rPr lang="fr-FR" sz="2000" kern="0" dirty="0">
                <a:solidFill>
                  <a:srgbClr val="000000"/>
                </a:solidFill>
                <a:latin typeface="Arial"/>
                <a:ea typeface="Helvetica Neue"/>
                <a:cs typeface="Helvetica Neue"/>
                <a:sym typeface="Helvetica Neue"/>
              </a:rPr>
              <a:t> </a:t>
            </a:r>
            <a:r>
              <a:rPr lang="fr-FR" sz="2000" kern="0" dirty="0" err="1">
                <a:solidFill>
                  <a:srgbClr val="000000"/>
                </a:solidFill>
                <a:latin typeface="Arial"/>
                <a:ea typeface="Helvetica Neue"/>
                <a:cs typeface="Helvetica Neue"/>
                <a:sym typeface="Helvetica Neue"/>
              </a:rPr>
              <a:t>other</a:t>
            </a:r>
            <a:r>
              <a:rPr lang="fr-FR" sz="2000" kern="0" dirty="0">
                <a:solidFill>
                  <a:srgbClr val="000000"/>
                </a:solidFill>
                <a:latin typeface="Arial"/>
                <a:ea typeface="Helvetica Neue"/>
                <a:cs typeface="Helvetica Neue"/>
                <a:sym typeface="Helvetica Neue"/>
              </a:rPr>
              <a:t> parts of the organisation (HQ, RO and </a:t>
            </a:r>
            <a:r>
              <a:rPr lang="fr-FR" sz="2000" kern="0" dirty="0" err="1">
                <a:solidFill>
                  <a:srgbClr val="000000"/>
                </a:solidFill>
                <a:latin typeface="Arial"/>
                <a:ea typeface="Helvetica Neue"/>
                <a:cs typeface="Helvetica Neue"/>
                <a:sym typeface="Helvetica Neue"/>
              </a:rPr>
              <a:t>other</a:t>
            </a:r>
            <a:r>
              <a:rPr lang="fr-FR" sz="2000" kern="0" dirty="0">
                <a:solidFill>
                  <a:srgbClr val="000000"/>
                </a:solidFill>
                <a:latin typeface="Arial"/>
                <a:ea typeface="Helvetica Neue"/>
                <a:cs typeface="Helvetica Neue"/>
                <a:sym typeface="Helvetica Neue"/>
              </a:rPr>
              <a:t> </a:t>
            </a:r>
            <a:r>
              <a:rPr lang="fr-FR" sz="2000" kern="0" dirty="0" err="1">
                <a:solidFill>
                  <a:srgbClr val="000000"/>
                </a:solidFill>
                <a:latin typeface="Arial"/>
                <a:ea typeface="Helvetica Neue"/>
                <a:cs typeface="Helvetica Neue"/>
                <a:sym typeface="Helvetica Neue"/>
              </a:rPr>
              <a:t>COs</a:t>
            </a:r>
            <a:r>
              <a:rPr lang="fr-FR" sz="2000" kern="0" dirty="0">
                <a:solidFill>
                  <a:srgbClr val="000000"/>
                </a:solidFill>
                <a:latin typeface="Arial"/>
                <a:ea typeface="Helvetica Neue"/>
                <a:cs typeface="Helvetica Neue"/>
                <a:sym typeface="Helvetica Neue"/>
              </a:rPr>
              <a:t>) to </a:t>
            </a:r>
            <a:r>
              <a:rPr lang="fr-FR" sz="2000" kern="0" dirty="0" err="1">
                <a:solidFill>
                  <a:srgbClr val="000000"/>
                </a:solidFill>
                <a:latin typeface="Arial"/>
                <a:ea typeface="Helvetica Neue"/>
                <a:cs typeface="Helvetica Neue"/>
                <a:sym typeface="Helvetica Neue"/>
              </a:rPr>
              <a:t>scale</a:t>
            </a:r>
            <a:r>
              <a:rPr lang="fr-FR" sz="2000" kern="0" dirty="0">
                <a:solidFill>
                  <a:srgbClr val="000000"/>
                </a:solidFill>
                <a:latin typeface="Arial"/>
                <a:ea typeface="Helvetica Neue"/>
                <a:cs typeface="Helvetica Neue"/>
                <a:sym typeface="Helvetica Neue"/>
              </a:rPr>
              <a:t> up and </a:t>
            </a:r>
            <a:r>
              <a:rPr lang="fr-FR" sz="2000" kern="0" dirty="0" err="1">
                <a:solidFill>
                  <a:srgbClr val="000000"/>
                </a:solidFill>
                <a:latin typeface="Arial"/>
                <a:ea typeface="Helvetica Neue"/>
                <a:cs typeface="Helvetica Neue"/>
                <a:sym typeface="Helvetica Neue"/>
              </a:rPr>
              <a:t>respond</a:t>
            </a:r>
            <a:r>
              <a:rPr lang="fr-FR" sz="2000" kern="0" dirty="0">
                <a:solidFill>
                  <a:srgbClr val="000000"/>
                </a:solidFill>
                <a:latin typeface="Arial"/>
                <a:ea typeface="Helvetica Neue"/>
                <a:cs typeface="Helvetica Neue"/>
                <a:sym typeface="Helvetica Neue"/>
              </a:rPr>
              <a:t> to the </a:t>
            </a:r>
            <a:r>
              <a:rPr lang="fr-FR" sz="2000" kern="0" dirty="0" err="1">
                <a:solidFill>
                  <a:srgbClr val="000000"/>
                </a:solidFill>
                <a:latin typeface="Arial"/>
                <a:ea typeface="Helvetica Neue"/>
                <a:cs typeface="Helvetica Neue"/>
                <a:sym typeface="Helvetica Neue"/>
              </a:rPr>
              <a:t>crisis</a:t>
            </a:r>
            <a:r>
              <a:rPr lang="fr-FR" sz="2000" kern="0" dirty="0">
                <a:solidFill>
                  <a:srgbClr val="000000"/>
                </a:solidFill>
                <a:latin typeface="Arial"/>
                <a:ea typeface="Helvetica Neue"/>
                <a:cs typeface="Helvetica Neue"/>
                <a:sym typeface="Helvetica Neue"/>
              </a:rPr>
              <a:t>. The </a:t>
            </a:r>
            <a:r>
              <a:rPr lang="fr-FR" sz="2000" kern="0" dirty="0" err="1">
                <a:solidFill>
                  <a:srgbClr val="000000"/>
                </a:solidFill>
                <a:latin typeface="Arial"/>
                <a:ea typeface="Helvetica Neue"/>
                <a:cs typeface="Helvetica Neue"/>
                <a:sym typeface="Helvetica Neue"/>
              </a:rPr>
              <a:t>Regional</a:t>
            </a:r>
            <a:r>
              <a:rPr lang="fr-FR" sz="2000" kern="0" dirty="0">
                <a:solidFill>
                  <a:srgbClr val="000000"/>
                </a:solidFill>
                <a:latin typeface="Arial"/>
                <a:ea typeface="Helvetica Neue"/>
                <a:cs typeface="Helvetica Neue"/>
                <a:sym typeface="Helvetica Neue"/>
              </a:rPr>
              <a:t> </a:t>
            </a:r>
            <a:r>
              <a:rPr lang="fr-FR" sz="2000" kern="0" dirty="0" err="1">
                <a:solidFill>
                  <a:srgbClr val="000000"/>
                </a:solidFill>
                <a:latin typeface="Arial"/>
                <a:ea typeface="Helvetica Neue"/>
                <a:cs typeface="Helvetica Neue"/>
                <a:sym typeface="Helvetica Neue"/>
              </a:rPr>
              <a:t>Director</a:t>
            </a:r>
            <a:r>
              <a:rPr lang="fr-FR" sz="2000" kern="0" dirty="0">
                <a:solidFill>
                  <a:srgbClr val="000000"/>
                </a:solidFill>
                <a:latin typeface="Arial"/>
                <a:ea typeface="Helvetica Neue"/>
                <a:cs typeface="Helvetica Neue"/>
                <a:sym typeface="Helvetica Neue"/>
              </a:rPr>
              <a:t> </a:t>
            </a:r>
            <a:r>
              <a:rPr lang="fr-FR" sz="2000" kern="0" dirty="0" err="1">
                <a:solidFill>
                  <a:srgbClr val="000000"/>
                </a:solidFill>
                <a:latin typeface="Arial"/>
                <a:ea typeface="Helvetica Neue"/>
                <a:cs typeface="Helvetica Neue"/>
                <a:sym typeface="Helvetica Neue"/>
              </a:rPr>
              <a:t>will</a:t>
            </a:r>
            <a:r>
              <a:rPr lang="fr-FR" sz="2000" kern="0" dirty="0">
                <a:solidFill>
                  <a:srgbClr val="000000"/>
                </a:solidFill>
                <a:latin typeface="Arial"/>
                <a:ea typeface="Helvetica Neue"/>
                <a:cs typeface="Helvetica Neue"/>
                <a:sym typeface="Helvetica Neue"/>
              </a:rPr>
              <a:t> </a:t>
            </a:r>
            <a:r>
              <a:rPr lang="fr-FR" sz="2000" kern="0" dirty="0" err="1">
                <a:solidFill>
                  <a:srgbClr val="000000"/>
                </a:solidFill>
                <a:latin typeface="Arial"/>
                <a:ea typeface="Helvetica Neue"/>
                <a:cs typeface="Helvetica Neue"/>
                <a:sym typeface="Helvetica Neue"/>
              </a:rPr>
              <a:t>provide</a:t>
            </a:r>
            <a:r>
              <a:rPr lang="fr-FR" sz="2000" kern="0" dirty="0">
                <a:solidFill>
                  <a:srgbClr val="000000"/>
                </a:solidFill>
                <a:latin typeface="Arial"/>
                <a:ea typeface="Helvetica Neue"/>
                <a:cs typeface="Helvetica Neue"/>
                <a:sym typeface="Helvetica Neue"/>
              </a:rPr>
              <a:t> leadership and RO support </a:t>
            </a:r>
            <a:r>
              <a:rPr lang="fr-FR" sz="2000" kern="0" dirty="0" err="1">
                <a:solidFill>
                  <a:srgbClr val="000000"/>
                </a:solidFill>
                <a:latin typeface="Arial"/>
                <a:ea typeface="Helvetica Neue"/>
                <a:cs typeface="Helvetica Neue"/>
                <a:sym typeface="Helvetica Neue"/>
              </a:rPr>
              <a:t>is</a:t>
            </a:r>
            <a:r>
              <a:rPr lang="fr-FR" sz="2000" kern="0" dirty="0">
                <a:solidFill>
                  <a:srgbClr val="000000"/>
                </a:solidFill>
                <a:latin typeface="Arial"/>
                <a:ea typeface="Helvetica Neue"/>
                <a:cs typeface="Helvetica Neue"/>
                <a:sym typeface="Helvetica Neue"/>
              </a:rPr>
              <a:t> </a:t>
            </a:r>
            <a:r>
              <a:rPr lang="fr-FR" sz="2000" kern="0" dirty="0" err="1">
                <a:solidFill>
                  <a:srgbClr val="000000"/>
                </a:solidFill>
                <a:latin typeface="Arial"/>
                <a:ea typeface="Helvetica Neue"/>
                <a:cs typeface="Helvetica Neue"/>
                <a:sym typeface="Helvetica Neue"/>
              </a:rPr>
              <a:t>enhanced</a:t>
            </a:r>
            <a:r>
              <a:rPr lang="fr-FR" sz="2000" kern="0" dirty="0">
                <a:solidFill>
                  <a:srgbClr val="000000"/>
                </a:solidFill>
                <a:latin typeface="Arial"/>
                <a:ea typeface="Helvetica Neue"/>
                <a:cs typeface="Helvetica Neue"/>
                <a:sym typeface="Helvetica Neue"/>
              </a:rPr>
              <a:t>.</a:t>
            </a:r>
            <a:endParaRPr sz="2000" kern="0" dirty="0">
              <a:solidFill>
                <a:srgbClr val="000000"/>
              </a:solidFill>
              <a:latin typeface="Arial"/>
              <a:ea typeface="Calibri"/>
              <a:cs typeface="Calibri"/>
              <a:sym typeface="Calibri"/>
            </a:endParaRPr>
          </a:p>
          <a:p>
            <a:pPr marL="257175" indent="-209550" algn="just" defTabSz="685800">
              <a:buClr>
                <a:srgbClr val="000000"/>
              </a:buClr>
              <a:buSzPts val="1000"/>
              <a:defRPr/>
            </a:pPr>
            <a:endParaRPr sz="2000" u="sng" kern="0" dirty="0">
              <a:solidFill>
                <a:srgbClr val="C55A11"/>
              </a:solidFill>
              <a:latin typeface="Arial"/>
              <a:ea typeface="Calibri"/>
              <a:cs typeface="Calibri"/>
              <a:sym typeface="Calibri"/>
            </a:endParaRPr>
          </a:p>
          <a:p>
            <a:pPr marL="257175" indent="-257175" algn="just" defTabSz="685800">
              <a:buClr>
                <a:srgbClr val="C55A11"/>
              </a:buClr>
              <a:buSzPts val="1600"/>
              <a:buFont typeface="Arial"/>
              <a:buChar char="•"/>
              <a:defRPr/>
            </a:pPr>
            <a:r>
              <a:rPr lang="fr-FR" sz="2000" u="sng" kern="0" dirty="0" err="1">
                <a:solidFill>
                  <a:srgbClr val="C55A11"/>
                </a:solidFill>
                <a:latin typeface="Arial"/>
                <a:ea typeface="Helvetica Neue"/>
                <a:cs typeface="Helvetica Neue"/>
                <a:sym typeface="Helvetica Neue"/>
              </a:rPr>
              <a:t>Level</a:t>
            </a:r>
            <a:r>
              <a:rPr lang="fr-FR" sz="2000" u="sng" kern="0" dirty="0">
                <a:solidFill>
                  <a:srgbClr val="C55A11"/>
                </a:solidFill>
                <a:latin typeface="Arial"/>
                <a:ea typeface="Helvetica Neue"/>
                <a:cs typeface="Helvetica Neue"/>
                <a:sym typeface="Helvetica Neue"/>
              </a:rPr>
              <a:t> 3</a:t>
            </a:r>
            <a:r>
              <a:rPr lang="fr-FR" sz="2000" kern="0" dirty="0">
                <a:solidFill>
                  <a:srgbClr val="C55A11"/>
                </a:solidFill>
                <a:latin typeface="Arial"/>
                <a:ea typeface="Helvetica Neue"/>
                <a:cs typeface="Helvetica Neue"/>
                <a:sym typeface="Helvetica Neue"/>
              </a:rPr>
              <a:t> </a:t>
            </a:r>
            <a:r>
              <a:rPr lang="fr-FR" sz="2000" kern="0" dirty="0">
                <a:solidFill>
                  <a:srgbClr val="000000"/>
                </a:solidFill>
                <a:latin typeface="Arial"/>
                <a:ea typeface="Helvetica Neue"/>
                <a:cs typeface="Helvetica Neue"/>
                <a:sym typeface="Helvetica Neue"/>
              </a:rPr>
              <a:t>The </a:t>
            </a:r>
            <a:r>
              <a:rPr lang="fr-FR" sz="2000" kern="0" dirty="0" err="1">
                <a:solidFill>
                  <a:srgbClr val="000000"/>
                </a:solidFill>
                <a:latin typeface="Arial"/>
                <a:ea typeface="Helvetica Neue"/>
                <a:cs typeface="Helvetica Neue"/>
                <a:sym typeface="Helvetica Neue"/>
              </a:rPr>
              <a:t>Executive</a:t>
            </a:r>
            <a:r>
              <a:rPr lang="fr-FR" sz="2000" kern="0" dirty="0">
                <a:solidFill>
                  <a:srgbClr val="000000"/>
                </a:solidFill>
                <a:latin typeface="Arial"/>
                <a:ea typeface="Helvetica Neue"/>
                <a:cs typeface="Helvetica Neue"/>
                <a:sym typeface="Helvetica Neue"/>
              </a:rPr>
              <a:t> </a:t>
            </a:r>
            <a:r>
              <a:rPr lang="fr-FR" sz="2000" kern="0" dirty="0" err="1">
                <a:solidFill>
                  <a:srgbClr val="000000"/>
                </a:solidFill>
                <a:latin typeface="Arial"/>
                <a:ea typeface="Helvetica Neue"/>
                <a:cs typeface="Helvetica Neue"/>
                <a:sym typeface="Helvetica Neue"/>
              </a:rPr>
              <a:t>Director</a:t>
            </a:r>
            <a:r>
              <a:rPr lang="fr-FR" sz="2000" kern="0" dirty="0">
                <a:solidFill>
                  <a:srgbClr val="000000"/>
                </a:solidFill>
                <a:latin typeface="Arial"/>
                <a:ea typeface="Helvetica Neue"/>
                <a:cs typeface="Helvetica Neue"/>
                <a:sym typeface="Helvetica Neue"/>
              </a:rPr>
              <a:t> </a:t>
            </a:r>
            <a:r>
              <a:rPr lang="fr-FR" sz="2000" kern="0" dirty="0" err="1">
                <a:solidFill>
                  <a:srgbClr val="000000"/>
                </a:solidFill>
                <a:latin typeface="Arial"/>
                <a:ea typeface="Helvetica Neue"/>
                <a:cs typeface="Helvetica Neue"/>
                <a:sym typeface="Helvetica Neue"/>
              </a:rPr>
              <a:t>declares</a:t>
            </a:r>
            <a:r>
              <a:rPr lang="fr-FR" sz="2000" kern="0" dirty="0">
                <a:solidFill>
                  <a:srgbClr val="000000"/>
                </a:solidFill>
                <a:latin typeface="Arial"/>
                <a:ea typeface="Helvetica Neue"/>
                <a:cs typeface="Helvetica Neue"/>
                <a:sym typeface="Helvetica Neue"/>
              </a:rPr>
              <a:t> </a:t>
            </a:r>
            <a:r>
              <a:rPr lang="fr-FR" sz="2000" kern="0" dirty="0" err="1">
                <a:solidFill>
                  <a:srgbClr val="000000"/>
                </a:solidFill>
                <a:latin typeface="Arial"/>
                <a:ea typeface="Helvetica Neue"/>
                <a:cs typeface="Helvetica Neue"/>
                <a:sym typeface="Helvetica Neue"/>
              </a:rPr>
              <a:t>that</a:t>
            </a:r>
            <a:r>
              <a:rPr lang="fr-FR" sz="2000" kern="0" dirty="0">
                <a:solidFill>
                  <a:srgbClr val="000000"/>
                </a:solidFill>
                <a:latin typeface="Arial"/>
                <a:ea typeface="Helvetica Neue"/>
                <a:cs typeface="Helvetica Neue"/>
                <a:sym typeface="Helvetica Neue"/>
              </a:rPr>
              <a:t> organisation-</a:t>
            </a:r>
            <a:r>
              <a:rPr lang="fr-FR" sz="2000" kern="0" dirty="0" err="1">
                <a:solidFill>
                  <a:srgbClr val="000000"/>
                </a:solidFill>
                <a:latin typeface="Arial"/>
                <a:ea typeface="Helvetica Neue"/>
                <a:cs typeface="Helvetica Neue"/>
                <a:sym typeface="Helvetica Neue"/>
              </a:rPr>
              <a:t>wide</a:t>
            </a:r>
            <a:r>
              <a:rPr lang="fr-FR" sz="2000" kern="0" dirty="0">
                <a:solidFill>
                  <a:srgbClr val="000000"/>
                </a:solidFill>
                <a:latin typeface="Arial"/>
                <a:ea typeface="Helvetica Neue"/>
                <a:cs typeface="Helvetica Neue"/>
                <a:sym typeface="Helvetica Neue"/>
              </a:rPr>
              <a:t> </a:t>
            </a:r>
            <a:r>
              <a:rPr lang="fr-FR" sz="2000" kern="0" dirty="0" err="1">
                <a:solidFill>
                  <a:srgbClr val="000000"/>
                </a:solidFill>
                <a:latin typeface="Arial"/>
                <a:ea typeface="Helvetica Neue"/>
                <a:cs typeface="Helvetica Neue"/>
                <a:sym typeface="Helvetica Neue"/>
              </a:rPr>
              <a:t>mobilization</a:t>
            </a:r>
            <a:r>
              <a:rPr lang="fr-FR" sz="2000" kern="0" dirty="0">
                <a:solidFill>
                  <a:srgbClr val="000000"/>
                </a:solidFill>
                <a:latin typeface="Arial"/>
                <a:ea typeface="Helvetica Neue"/>
                <a:cs typeface="Helvetica Neue"/>
                <a:sym typeface="Helvetica Neue"/>
              </a:rPr>
              <a:t> </a:t>
            </a:r>
            <a:r>
              <a:rPr lang="fr-FR" sz="2000" kern="0" dirty="0" err="1">
                <a:solidFill>
                  <a:srgbClr val="000000"/>
                </a:solidFill>
                <a:latin typeface="Arial"/>
                <a:ea typeface="Helvetica Neue"/>
                <a:cs typeface="Helvetica Neue"/>
                <a:sym typeface="Helvetica Neue"/>
              </a:rPr>
              <a:t>is</a:t>
            </a:r>
            <a:r>
              <a:rPr lang="fr-FR" sz="2000" kern="0" dirty="0">
                <a:solidFill>
                  <a:srgbClr val="000000"/>
                </a:solidFill>
                <a:latin typeface="Arial"/>
                <a:ea typeface="Helvetica Neue"/>
                <a:cs typeface="Helvetica Neue"/>
                <a:sym typeface="Helvetica Neue"/>
              </a:rPr>
              <a:t> </a:t>
            </a:r>
            <a:r>
              <a:rPr lang="fr-FR" sz="2000" kern="0" dirty="0" err="1">
                <a:solidFill>
                  <a:srgbClr val="000000"/>
                </a:solidFill>
                <a:latin typeface="Arial"/>
                <a:ea typeface="Helvetica Neue"/>
                <a:cs typeface="Helvetica Neue"/>
                <a:sym typeface="Helvetica Neue"/>
              </a:rPr>
              <a:t>needed</a:t>
            </a:r>
            <a:r>
              <a:rPr lang="fr-FR" sz="2000" kern="0" dirty="0">
                <a:solidFill>
                  <a:srgbClr val="000000"/>
                </a:solidFill>
                <a:latin typeface="Arial"/>
                <a:ea typeface="Helvetica Neue"/>
                <a:cs typeface="Helvetica Neue"/>
                <a:sym typeface="Helvetica Neue"/>
              </a:rPr>
              <a:t> to </a:t>
            </a:r>
            <a:r>
              <a:rPr lang="fr-FR" sz="2000" kern="0" dirty="0" err="1">
                <a:solidFill>
                  <a:srgbClr val="000000"/>
                </a:solidFill>
                <a:latin typeface="Arial"/>
                <a:ea typeface="Helvetica Neue"/>
                <a:cs typeface="Helvetica Neue"/>
                <a:sym typeface="Helvetica Neue"/>
              </a:rPr>
              <a:t>scale</a:t>
            </a:r>
            <a:r>
              <a:rPr lang="fr-FR" sz="2000" kern="0" dirty="0">
                <a:solidFill>
                  <a:srgbClr val="000000"/>
                </a:solidFill>
                <a:latin typeface="Arial"/>
                <a:ea typeface="Helvetica Neue"/>
                <a:cs typeface="Helvetica Neue"/>
                <a:sym typeface="Helvetica Neue"/>
              </a:rPr>
              <a:t> up and </a:t>
            </a:r>
            <a:r>
              <a:rPr lang="fr-FR" sz="2000" kern="0" dirty="0" err="1">
                <a:solidFill>
                  <a:srgbClr val="000000"/>
                </a:solidFill>
                <a:latin typeface="Arial"/>
                <a:ea typeface="Helvetica Neue"/>
                <a:cs typeface="Helvetica Neue"/>
                <a:sym typeface="Helvetica Neue"/>
              </a:rPr>
              <a:t>respond</a:t>
            </a:r>
            <a:r>
              <a:rPr lang="fr-FR" sz="2000" kern="0" dirty="0">
                <a:solidFill>
                  <a:srgbClr val="000000"/>
                </a:solidFill>
                <a:latin typeface="Arial"/>
                <a:ea typeface="Helvetica Neue"/>
                <a:cs typeface="Helvetica Neue"/>
                <a:sym typeface="Helvetica Neue"/>
              </a:rPr>
              <a:t>, and appoints a Global Emergency </a:t>
            </a:r>
            <a:r>
              <a:rPr lang="fr-FR" sz="2000" kern="0" dirty="0" err="1">
                <a:solidFill>
                  <a:srgbClr val="000000"/>
                </a:solidFill>
                <a:latin typeface="Arial"/>
                <a:ea typeface="Helvetica Neue"/>
                <a:cs typeface="Helvetica Neue"/>
                <a:sym typeface="Helvetica Neue"/>
              </a:rPr>
              <a:t>Coordinator</a:t>
            </a:r>
            <a:r>
              <a:rPr lang="fr-FR" sz="2000" kern="0" dirty="0">
                <a:solidFill>
                  <a:srgbClr val="000000"/>
                </a:solidFill>
                <a:latin typeface="Arial"/>
                <a:ea typeface="Helvetica Neue"/>
                <a:cs typeface="Helvetica Neue"/>
                <a:sym typeface="Helvetica Neue"/>
              </a:rPr>
              <a:t>. RO support to the CO </a:t>
            </a:r>
            <a:r>
              <a:rPr lang="fr-FR" sz="2000" kern="0" dirty="0" err="1">
                <a:solidFill>
                  <a:srgbClr val="000000"/>
                </a:solidFill>
                <a:latin typeface="Arial"/>
                <a:ea typeface="Helvetica Neue"/>
                <a:cs typeface="Helvetica Neue"/>
                <a:sym typeface="Helvetica Neue"/>
              </a:rPr>
              <a:t>is</a:t>
            </a:r>
            <a:r>
              <a:rPr lang="fr-FR" sz="2000" kern="0" dirty="0">
                <a:solidFill>
                  <a:srgbClr val="000000"/>
                </a:solidFill>
                <a:latin typeface="Arial"/>
                <a:ea typeface="Helvetica Neue"/>
                <a:cs typeface="Helvetica Neue"/>
                <a:sym typeface="Helvetica Neue"/>
              </a:rPr>
              <a:t> </a:t>
            </a:r>
            <a:r>
              <a:rPr lang="fr-FR" sz="2000" kern="0" dirty="0" err="1">
                <a:solidFill>
                  <a:srgbClr val="000000"/>
                </a:solidFill>
                <a:latin typeface="Arial"/>
                <a:ea typeface="Helvetica Neue"/>
                <a:cs typeface="Helvetica Neue"/>
                <a:sym typeface="Helvetica Neue"/>
              </a:rPr>
              <a:t>enhanced</a:t>
            </a:r>
            <a:r>
              <a:rPr lang="fr-FR" sz="2000" kern="0" dirty="0">
                <a:solidFill>
                  <a:srgbClr val="000000"/>
                </a:solidFill>
                <a:latin typeface="Arial"/>
                <a:ea typeface="Calibri"/>
                <a:cs typeface="Calibri"/>
                <a:sym typeface="Calibri"/>
              </a:rPr>
              <a:t> </a:t>
            </a:r>
          </a:p>
          <a:p>
            <a:pPr marL="257175" indent="-257175" algn="just" defTabSz="685800">
              <a:buClr>
                <a:srgbClr val="C55A11"/>
              </a:buClr>
              <a:buSzPts val="1600"/>
              <a:buFont typeface="Arial"/>
              <a:buChar char="•"/>
              <a:defRPr/>
            </a:pPr>
            <a:endParaRPr sz="2000" kern="0" dirty="0">
              <a:solidFill>
                <a:srgbClr val="000000"/>
              </a:solidFill>
              <a:latin typeface="Arial"/>
              <a:cs typeface="Arial"/>
              <a:sym typeface="Arial"/>
            </a:endParaRPr>
          </a:p>
        </p:txBody>
      </p:sp>
      <p:sp>
        <p:nvSpPr>
          <p:cNvPr id="2" name="Google Shape;149;p19">
            <a:extLst>
              <a:ext uri="{FF2B5EF4-FFF2-40B4-BE49-F238E27FC236}">
                <a16:creationId xmlns:a16="http://schemas.microsoft.com/office/drawing/2014/main" id="{289EDD3D-D93A-205A-42F6-BCA7969DE61F}"/>
              </a:ext>
            </a:extLst>
          </p:cNvPr>
          <p:cNvSpPr/>
          <p:nvPr/>
        </p:nvSpPr>
        <p:spPr>
          <a:xfrm>
            <a:off x="3111956" y="306158"/>
            <a:ext cx="6264531" cy="539754"/>
          </a:xfrm>
          <a:prstGeom prst="rect">
            <a:avLst/>
          </a:prstGeom>
          <a:solidFill>
            <a:srgbClr val="00B0F0"/>
          </a:solidFill>
          <a:ln>
            <a:noFill/>
          </a:ln>
        </p:spPr>
        <p:txBody>
          <a:bodyPr spcFirstLastPara="1" wrap="square" lIns="68569" tIns="34275" rIns="68569" bIns="34275" anchor="ctr" anchorCtr="0">
            <a:noAutofit/>
          </a:bodyPr>
          <a:lstStyle/>
          <a:p>
            <a:pPr algn="ctr" defTabSz="685800">
              <a:buClr>
                <a:srgbClr val="000000"/>
              </a:buClr>
              <a:defRPr/>
            </a:pPr>
            <a:r>
              <a:rPr lang="fr-FR" b="1" kern="0" dirty="0">
                <a:solidFill>
                  <a:srgbClr val="FFFFFF"/>
                </a:solidFill>
                <a:latin typeface="Helvetica Neue"/>
                <a:ea typeface="Helvetica Neue"/>
                <a:cs typeface="Helvetica Neue"/>
                <a:sym typeface="Helvetica Neue"/>
              </a:rPr>
              <a:t>UNICEF EMERGENCY PROCEDURES</a:t>
            </a:r>
            <a:endParaRPr kern="0" dirty="0">
              <a:solidFill>
                <a:srgbClr val="FFFFFF"/>
              </a:solidFill>
              <a:latin typeface="Calibri"/>
              <a:ea typeface="Calibri"/>
              <a:cs typeface="Calibri"/>
              <a:sym typeface="Calibri"/>
            </a:endParaRPr>
          </a:p>
        </p:txBody>
      </p:sp>
      <p:sp>
        <p:nvSpPr>
          <p:cNvPr id="3" name="Rectangle 2">
            <a:extLst>
              <a:ext uri="{FF2B5EF4-FFF2-40B4-BE49-F238E27FC236}">
                <a16:creationId xmlns:a16="http://schemas.microsoft.com/office/drawing/2014/main" id="{965E74D4-E70F-A44F-F42F-564FB73A3AAC}"/>
              </a:ext>
            </a:extLst>
          </p:cNvPr>
          <p:cNvSpPr/>
          <p:nvPr/>
        </p:nvSpPr>
        <p:spPr>
          <a:xfrm>
            <a:off x="11506200" y="0"/>
            <a:ext cx="685800" cy="685800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pic>
        <p:nvPicPr>
          <p:cNvPr id="4" name="Picture 3">
            <a:extLst>
              <a:ext uri="{FF2B5EF4-FFF2-40B4-BE49-F238E27FC236}">
                <a16:creationId xmlns:a16="http://schemas.microsoft.com/office/drawing/2014/main" id="{19110133-33C7-D07A-9A37-FD4F5E284F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9536808" y="4133602"/>
            <a:ext cx="4618568" cy="5965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759572-7335-4048-2B58-96A9E0068C91}"/>
              </a:ext>
            </a:extLst>
          </p:cNvPr>
          <p:cNvPicPr>
            <a:picLocks noChangeAspect="1"/>
          </p:cNvPicPr>
          <p:nvPr/>
        </p:nvPicPr>
        <p:blipFill>
          <a:blip r:embed="rId2"/>
          <a:stretch>
            <a:fillRect/>
          </a:stretch>
        </p:blipFill>
        <p:spPr>
          <a:xfrm>
            <a:off x="2020187" y="1158296"/>
            <a:ext cx="8352151" cy="5570341"/>
          </a:xfrm>
          <a:prstGeom prst="rect">
            <a:avLst/>
          </a:prstGeom>
        </p:spPr>
      </p:pic>
    </p:spTree>
    <p:extLst>
      <p:ext uri="{BB962C8B-B14F-4D97-AF65-F5344CB8AC3E}">
        <p14:creationId xmlns:p14="http://schemas.microsoft.com/office/powerpoint/2010/main" val="1528865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2C4E00-83E9-4C54-DA7E-6DED34C0122A}"/>
              </a:ext>
            </a:extLst>
          </p:cNvPr>
          <p:cNvPicPr>
            <a:picLocks noChangeAspect="1"/>
          </p:cNvPicPr>
          <p:nvPr/>
        </p:nvPicPr>
        <p:blipFill>
          <a:blip r:embed="rId2"/>
          <a:stretch>
            <a:fillRect/>
          </a:stretch>
        </p:blipFill>
        <p:spPr>
          <a:xfrm>
            <a:off x="2331131" y="1174695"/>
            <a:ext cx="8240444" cy="5204839"/>
          </a:xfrm>
          <a:prstGeom prst="rect">
            <a:avLst/>
          </a:prstGeom>
        </p:spPr>
      </p:pic>
    </p:spTree>
    <p:extLst>
      <p:ext uri="{BB962C8B-B14F-4D97-AF65-F5344CB8AC3E}">
        <p14:creationId xmlns:p14="http://schemas.microsoft.com/office/powerpoint/2010/main" val="2507607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06200" y="0"/>
            <a:ext cx="685800" cy="685800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0" name="Rectangle 9">
            <a:extLst>
              <a:ext uri="{FF2B5EF4-FFF2-40B4-BE49-F238E27FC236}">
                <a16:creationId xmlns:a16="http://schemas.microsoft.com/office/drawing/2014/main" id="{0937E579-9432-D646-9A04-6B9460ABA058}"/>
              </a:ext>
            </a:extLst>
          </p:cNvPr>
          <p:cNvSpPr/>
          <p:nvPr/>
        </p:nvSpPr>
        <p:spPr>
          <a:xfrm rot="16200000">
            <a:off x="1195843" y="586244"/>
            <a:ext cx="1290738" cy="584775"/>
          </a:xfrm>
          <a:prstGeom prst="rect">
            <a:avLst/>
          </a:prstGeom>
        </p:spPr>
        <p:txBody>
          <a:bodyPr wrap="none">
            <a:spAutoFit/>
          </a:bodyPr>
          <a:lstStyle/>
          <a:p>
            <a:pPr algn="ctr">
              <a:defRPr/>
            </a:pPr>
            <a:r>
              <a:rPr lang="fr-FR" sz="1600" dirty="0">
                <a:solidFill>
                  <a:prstClr val="white"/>
                </a:solidFill>
                <a:latin typeface="Arial" panose="020B0604020202020204" pitchFamily="34" charset="0"/>
                <a:cs typeface="Arial" panose="020B0604020202020204" pitchFamily="34" charset="0"/>
              </a:rPr>
              <a:t>Emergency</a:t>
            </a:r>
          </a:p>
          <a:p>
            <a:pPr algn="ctr">
              <a:defRPr/>
            </a:pPr>
            <a:r>
              <a:rPr lang="fr-FR" sz="1600" dirty="0">
                <a:solidFill>
                  <a:prstClr val="white"/>
                </a:solidFill>
                <a:latin typeface="Arial" panose="020B0604020202020204" pitchFamily="34" charset="0"/>
                <a:cs typeface="Arial" panose="020B0604020202020204" pitchFamily="34" charset="0"/>
              </a:rPr>
              <a:t> Procedures</a:t>
            </a:r>
          </a:p>
        </p:txBody>
      </p:sp>
      <p:pic>
        <p:nvPicPr>
          <p:cNvPr id="7" name="Picture 6">
            <a:extLst>
              <a:ext uri="{FF2B5EF4-FFF2-40B4-BE49-F238E27FC236}">
                <a16:creationId xmlns:a16="http://schemas.microsoft.com/office/drawing/2014/main" id="{E2D5C078-9B2C-4DFE-9F13-04A58EFAA8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9536808" y="4133602"/>
            <a:ext cx="4618568" cy="596565"/>
          </a:xfrm>
          <a:prstGeom prst="rect">
            <a:avLst/>
          </a:prstGeom>
        </p:spPr>
      </p:pic>
      <p:sp>
        <p:nvSpPr>
          <p:cNvPr id="12" name="Rectangle 11">
            <a:extLst>
              <a:ext uri="{FF2B5EF4-FFF2-40B4-BE49-F238E27FC236}">
                <a16:creationId xmlns:a16="http://schemas.microsoft.com/office/drawing/2014/main" id="{AE0E78F1-2237-46B4-B464-D7F17F391656}"/>
              </a:ext>
            </a:extLst>
          </p:cNvPr>
          <p:cNvSpPr/>
          <p:nvPr/>
        </p:nvSpPr>
        <p:spPr>
          <a:xfrm>
            <a:off x="2495550" y="126156"/>
            <a:ext cx="7660860" cy="752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600" b="1" dirty="0">
                <a:solidFill>
                  <a:srgbClr val="0099FF"/>
                </a:solidFill>
                <a:latin typeface="Arial" panose="020B0604020202020204" pitchFamily="34" charset="0"/>
                <a:cs typeface="Arial" panose="020B0604020202020204" pitchFamily="34" charset="0"/>
              </a:rPr>
              <a:t>Resource Mobilization</a:t>
            </a:r>
          </a:p>
        </p:txBody>
      </p:sp>
      <p:sp>
        <p:nvSpPr>
          <p:cNvPr id="9" name="Rectangle 8">
            <a:extLst>
              <a:ext uri="{FF2B5EF4-FFF2-40B4-BE49-F238E27FC236}">
                <a16:creationId xmlns:a16="http://schemas.microsoft.com/office/drawing/2014/main" id="{5DC8B5B5-AB5C-41DB-B114-866A7C085A94}"/>
              </a:ext>
            </a:extLst>
          </p:cNvPr>
          <p:cNvSpPr/>
          <p:nvPr/>
        </p:nvSpPr>
        <p:spPr>
          <a:xfrm>
            <a:off x="2495550" y="1376599"/>
            <a:ext cx="7772400" cy="5143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spcAft>
                <a:spcPts val="1800"/>
              </a:spcAft>
              <a:buFont typeface="Arial" panose="020B0604020202020204" pitchFamily="34" charset="0"/>
              <a:buChar char="•"/>
              <a:defRPr/>
            </a:pPr>
            <a:r>
              <a:rPr lang="en-US" sz="2300" b="1" dirty="0">
                <a:solidFill>
                  <a:prstClr val="black"/>
                </a:solidFill>
                <a:latin typeface="Arial" panose="020B0604020202020204" pitchFamily="34" charset="0"/>
                <a:cs typeface="Arial" panose="020B0604020202020204" pitchFamily="34" charset="0"/>
              </a:rPr>
              <a:t>RM Action Plan: </a:t>
            </a:r>
            <a:r>
              <a:rPr lang="en-US" sz="2300" dirty="0">
                <a:solidFill>
                  <a:prstClr val="black"/>
                </a:solidFill>
                <a:latin typeface="Arial" panose="020B0604020202020204" pitchFamily="34" charset="0"/>
                <a:cs typeface="Arial" panose="020B0604020202020204" pitchFamily="34" charset="0"/>
              </a:rPr>
              <a:t>Develop a Plan for the crisis if one is not already in place - within the 1</a:t>
            </a:r>
            <a:r>
              <a:rPr lang="en-US" sz="2300" baseline="30000" dirty="0">
                <a:solidFill>
                  <a:prstClr val="black"/>
                </a:solidFill>
                <a:latin typeface="Arial" panose="020B0604020202020204" pitchFamily="34" charset="0"/>
                <a:cs typeface="Arial" panose="020B0604020202020204" pitchFamily="34" charset="0"/>
              </a:rPr>
              <a:t>st</a:t>
            </a:r>
            <a:r>
              <a:rPr lang="en-US" sz="2300" dirty="0">
                <a:solidFill>
                  <a:prstClr val="black"/>
                </a:solidFill>
                <a:latin typeface="Arial" panose="020B0604020202020204" pitchFamily="34" charset="0"/>
                <a:cs typeface="Arial" panose="020B0604020202020204" pitchFamily="34" charset="0"/>
              </a:rPr>
              <a:t> month of the declaration. </a:t>
            </a:r>
            <a:endParaRPr lang="en-US" sz="2300" b="1" dirty="0">
              <a:solidFill>
                <a:prstClr val="black"/>
              </a:solidFill>
              <a:latin typeface="Arial" panose="020B0604020202020204" pitchFamily="34" charset="0"/>
              <a:cs typeface="Arial" panose="020B0604020202020204" pitchFamily="34" charset="0"/>
            </a:endParaRPr>
          </a:p>
          <a:p>
            <a:pPr marL="342900" indent="-342900">
              <a:spcAft>
                <a:spcPts val="1800"/>
              </a:spcAft>
              <a:buFont typeface="Arial" panose="020B0604020202020204" pitchFamily="34" charset="0"/>
              <a:buChar char="•"/>
              <a:defRPr/>
            </a:pPr>
            <a:r>
              <a:rPr lang="en-US" sz="2300" b="1" dirty="0">
                <a:solidFill>
                  <a:prstClr val="black"/>
                </a:solidFill>
                <a:latin typeface="Arial" panose="020B0604020202020204" pitchFamily="34" charset="0"/>
                <a:cs typeface="Arial" panose="020B0604020202020204" pitchFamily="34" charset="0"/>
              </a:rPr>
              <a:t>Reprogramme </a:t>
            </a:r>
            <a:r>
              <a:rPr lang="en-US" sz="2300" dirty="0">
                <a:solidFill>
                  <a:prstClr val="black"/>
                </a:solidFill>
                <a:latin typeface="Arial" panose="020B0604020202020204" pitchFamily="34" charset="0"/>
                <a:cs typeface="Arial" panose="020B0604020202020204" pitchFamily="34" charset="0"/>
              </a:rPr>
              <a:t>as much RR as required (with government approval) as well as ORR and ORE (with donor approval). </a:t>
            </a:r>
          </a:p>
          <a:p>
            <a:pPr marL="342900" indent="-342900">
              <a:spcAft>
                <a:spcPts val="1800"/>
              </a:spcAft>
              <a:buFont typeface="Arial" panose="020B0604020202020204" pitchFamily="34" charset="0"/>
              <a:buChar char="•"/>
              <a:defRPr/>
            </a:pPr>
            <a:r>
              <a:rPr lang="en-US" sz="2300" b="1" dirty="0">
                <a:solidFill>
                  <a:prstClr val="black"/>
                </a:solidFill>
                <a:latin typeface="Arial" panose="020B0604020202020204" pitchFamily="34" charset="0"/>
                <a:cs typeface="Arial" panose="020B0604020202020204" pitchFamily="34" charset="0"/>
              </a:rPr>
              <a:t>HAC:</a:t>
            </a:r>
            <a:r>
              <a:rPr lang="en-US" sz="2300" dirty="0">
                <a:solidFill>
                  <a:prstClr val="black"/>
                </a:solidFill>
                <a:latin typeface="Arial" panose="020B0604020202020204" pitchFamily="34" charset="0"/>
                <a:cs typeface="Arial" panose="020B0604020202020204" pitchFamily="34" charset="0"/>
              </a:rPr>
              <a:t> Develop (or update) the </a:t>
            </a:r>
            <a:r>
              <a:rPr lang="en-US" sz="2300" u="sng" dirty="0">
                <a:solidFill>
                  <a:prstClr val="black"/>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HAC appeal for the crisis</a:t>
            </a:r>
            <a:r>
              <a:rPr lang="en-US" sz="2300" dirty="0">
                <a:solidFill>
                  <a:prstClr val="black"/>
                </a:solidFill>
                <a:latin typeface="Arial" panose="020B0604020202020204" pitchFamily="34" charset="0"/>
                <a:cs typeface="Arial" panose="020B0604020202020204" pitchFamily="34" charset="0"/>
              </a:rPr>
              <a:t>. Outside the annual HAC process, develop only the external narrative, targets and budget requirements. </a:t>
            </a:r>
          </a:p>
          <a:p>
            <a:pPr marL="257175" indent="-257175" defTabSz="685800">
              <a:spcAft>
                <a:spcPts val="1350"/>
              </a:spcAft>
              <a:buClr>
                <a:srgbClr val="000000"/>
              </a:buClr>
              <a:buFont typeface="Arial" panose="020B0604020202020204" pitchFamily="34" charset="0"/>
              <a:buChar char="•"/>
              <a:defRPr/>
            </a:pPr>
            <a:r>
              <a:rPr lang="en-US" sz="2300" b="1" dirty="0">
                <a:solidFill>
                  <a:prstClr val="black"/>
                </a:solidFill>
                <a:latin typeface="Arial" panose="020B0604020202020204" pitchFamily="34" charset="0"/>
                <a:cs typeface="Arial" panose="020B0604020202020204" pitchFamily="34" charset="0"/>
              </a:rPr>
              <a:t>EPF allocation: </a:t>
            </a:r>
            <a:r>
              <a:rPr lang="en-US" sz="2300" dirty="0">
                <a:solidFill>
                  <a:prstClr val="black"/>
                </a:solidFill>
                <a:latin typeface="Arial" panose="020B0604020202020204" pitchFamily="34" charset="0"/>
                <a:cs typeface="Arial" panose="020B0604020202020204" pitchFamily="34" charset="0"/>
              </a:rPr>
              <a:t>No-regrets allocation of $5,750,000 (including $750,000 earmarked for PSEA).</a:t>
            </a:r>
            <a:r>
              <a:rPr lang="en-US" b="1" kern="0" dirty="0">
                <a:solidFill>
                  <a:srgbClr val="FF7E79"/>
                </a:solidFill>
                <a:latin typeface="Arial" panose="020B0604020202020204" pitchFamily="34" charset="0"/>
                <a:cs typeface="Arial" panose="020B0604020202020204" pitchFamily="34" charset="0"/>
                <a:sym typeface="Arial"/>
              </a:rPr>
              <a:t> For L2s</a:t>
            </a:r>
            <a:r>
              <a:rPr lang="en-US" kern="0" dirty="0">
                <a:solidFill>
                  <a:srgbClr val="FF7E79"/>
                </a:solidFill>
                <a:latin typeface="Arial" panose="020B0604020202020204" pitchFamily="34" charset="0"/>
                <a:cs typeface="Arial" panose="020B0604020202020204" pitchFamily="34" charset="0"/>
                <a:sym typeface="Arial"/>
              </a:rPr>
              <a:t>, no-regrets allocation of $2,500,000 (including $500,000 earmarked for PSEA).</a:t>
            </a:r>
          </a:p>
          <a:p>
            <a:pPr marL="342900" indent="-342900">
              <a:spcAft>
                <a:spcPts val="1800"/>
              </a:spcAft>
              <a:buFont typeface="Arial" panose="020B0604020202020204" pitchFamily="34" charset="0"/>
              <a:buChar char="•"/>
              <a:defRPr/>
            </a:pPr>
            <a:endParaRPr lang="en-US" sz="2300" dirty="0">
              <a:solidFill>
                <a:prstClr val="black"/>
              </a:solidFill>
              <a:latin typeface="Arial" panose="020B0604020202020204" pitchFamily="34" charset="0"/>
              <a:cs typeface="Arial" panose="020B0604020202020204" pitchFamily="34" charset="0"/>
            </a:endParaRPr>
          </a:p>
          <a:p>
            <a:pPr marL="342900" indent="-342900">
              <a:spcAft>
                <a:spcPts val="1800"/>
              </a:spcAft>
              <a:buFont typeface="Arial" panose="020B0604020202020204" pitchFamily="34" charset="0"/>
              <a:buChar char="•"/>
              <a:defRPr/>
            </a:pPr>
            <a:endParaRPr lang="en-FR" sz="2400" dirty="0">
              <a:solidFill>
                <a:prstClr val="black"/>
              </a:solidFill>
              <a:latin typeface="Arial" panose="020B0604020202020204" pitchFamily="34" charset="0"/>
              <a:cs typeface="Arial" panose="020B0604020202020204" pitchFamily="34" charset="0"/>
            </a:endParaRPr>
          </a:p>
          <a:p>
            <a:pPr marL="342900" indent="-342900">
              <a:spcAft>
                <a:spcPts val="1800"/>
              </a:spcAft>
              <a:buFont typeface="Arial" panose="020B0604020202020204" pitchFamily="34" charset="0"/>
              <a:buChar char="•"/>
              <a:defRPr/>
            </a:pPr>
            <a:endParaRPr lang="en-US"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02925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TotalTime>
  <Words>1770</Words>
  <Application>Microsoft Office PowerPoint</Application>
  <PresentationFormat>Widescreen</PresentationFormat>
  <Paragraphs>176</Paragraphs>
  <Slides>19</Slides>
  <Notes>13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19</vt:i4>
      </vt:variant>
    </vt:vector>
  </HeadingPairs>
  <TitlesOfParts>
    <vt:vector size="30" baseType="lpstr">
      <vt:lpstr>Arial</vt:lpstr>
      <vt:lpstr>Calibri</vt:lpstr>
      <vt:lpstr>Calibri Light</vt:lpstr>
      <vt:lpstr>Helvetica Neue</vt:lpstr>
      <vt:lpstr>Noto Sans Symbols</vt:lpstr>
      <vt:lpstr>Roboto</vt:lpstr>
      <vt:lpstr>Symbol</vt:lpstr>
      <vt:lpstr>Tahoma</vt:lpstr>
      <vt:lpstr>Office Theme</vt:lpstr>
      <vt:lpstr>1_Office Theme</vt:lpstr>
      <vt:lpstr>2_Office Theme</vt:lpstr>
      <vt:lpstr>PowerPoint Presentation</vt:lpstr>
      <vt:lpstr>Presentation outline</vt:lpstr>
      <vt:lpstr>PowerPoint Presentation</vt:lpstr>
      <vt:lpstr>Programmatic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Prepositioning Supplies WASH and Human Dignity Kit – 670 kits (1 per family) </vt:lpstr>
      <vt:lpstr> Prepositioning Supplies School-in-a-Box Kit – 61 kits </vt:lpstr>
      <vt:lpstr> Prepositioning Supplies ECD kit – 4 kits </vt:lpstr>
      <vt:lpstr> Prepositioning Supplies Midwifery kit – 6 kits </vt:lpstr>
      <vt:lpstr>Capacity</vt:lpstr>
      <vt:lpstr>Supply needs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Diego Fernando Lopez</dc:creator>
  <cp:lastModifiedBy>Jeffrey Ing</cp:lastModifiedBy>
  <cp:revision>4</cp:revision>
  <dcterms:created xsi:type="dcterms:W3CDTF">2022-10-25T21:52:39Z</dcterms:created>
  <dcterms:modified xsi:type="dcterms:W3CDTF">2023-10-25T21:04:13Z</dcterms:modified>
</cp:coreProperties>
</file>