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2" r:id="rId5"/>
    <p:sldId id="263" r:id="rId6"/>
    <p:sldId id="259" r:id="rId7"/>
    <p:sldId id="273" r:id="rId8"/>
    <p:sldId id="266" r:id="rId9"/>
    <p:sldId id="257" r:id="rId10"/>
    <p:sldId id="267" r:id="rId11"/>
    <p:sldId id="268" r:id="rId12"/>
    <p:sldId id="269" r:id="rId13"/>
    <p:sldId id="270" r:id="rId14"/>
    <p:sldId id="272" r:id="rId15"/>
    <p:sldId id="265" r:id="rId16"/>
    <p:sldId id="271" r:id="rId17"/>
    <p:sldId id="264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6C40F-0309-4232-971C-A20960CC33D2}" v="102" dt="2024-08-26T02:46:02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0"/>
    <p:restoredTop sz="94679"/>
  </p:normalViewPr>
  <p:slideViewPr>
    <p:cSldViewPr snapToGrid="0" snapToObjects="1">
      <p:cViewPr varScale="1">
        <p:scale>
          <a:sx n="61" d="100"/>
          <a:sy n="61" d="100"/>
        </p:scale>
        <p:origin x="9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omena Nelson" userId="e8cfe39e-e167-4914-8c2a-06ac5cba1cd2" providerId="ADAL" clId="{2896C40F-0309-4232-971C-A20960CC33D2}"/>
    <pc:docChg chg="undo custSel addSld delSld modSld sldOrd">
      <pc:chgData name="Filomena Nelson" userId="e8cfe39e-e167-4914-8c2a-06ac5cba1cd2" providerId="ADAL" clId="{2896C40F-0309-4232-971C-A20960CC33D2}" dt="2024-08-26T02:51:00.882" v="9222" actId="20577"/>
      <pc:docMkLst>
        <pc:docMk/>
      </pc:docMkLst>
      <pc:sldChg chg="modSp mod">
        <pc:chgData name="Filomena Nelson" userId="e8cfe39e-e167-4914-8c2a-06ac5cba1cd2" providerId="ADAL" clId="{2896C40F-0309-4232-971C-A20960CC33D2}" dt="2024-08-25T03:30:41.007" v="153" actId="20577"/>
        <pc:sldMkLst>
          <pc:docMk/>
          <pc:sldMk cId="0" sldId="256"/>
        </pc:sldMkLst>
        <pc:spChg chg="mod">
          <ac:chgData name="Filomena Nelson" userId="e8cfe39e-e167-4914-8c2a-06ac5cba1cd2" providerId="ADAL" clId="{2896C40F-0309-4232-971C-A20960CC33D2}" dt="2024-08-25T03:30:41.007" v="153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Filomena Nelson" userId="e8cfe39e-e167-4914-8c2a-06ac5cba1cd2" providerId="ADAL" clId="{2896C40F-0309-4232-971C-A20960CC33D2}" dt="2024-08-25T03:30:19.560" v="129" actId="21"/>
          <ac:spMkLst>
            <pc:docMk/>
            <pc:sldMk cId="0" sldId="256"/>
            <ac:spMk id="7" creationId="{ED64467E-E613-445E-8FCB-BC143F0A6FFC}"/>
          </ac:spMkLst>
        </pc:spChg>
      </pc:sldChg>
      <pc:sldChg chg="modSp mod">
        <pc:chgData name="Filomena Nelson" userId="e8cfe39e-e167-4914-8c2a-06ac5cba1cd2" providerId="ADAL" clId="{2896C40F-0309-4232-971C-A20960CC33D2}" dt="2024-08-25T23:12:57.155" v="8197" actId="20577"/>
        <pc:sldMkLst>
          <pc:docMk/>
          <pc:sldMk cId="2540374958" sldId="257"/>
        </pc:sldMkLst>
        <pc:spChg chg="mod">
          <ac:chgData name="Filomena Nelson" userId="e8cfe39e-e167-4914-8c2a-06ac5cba1cd2" providerId="ADAL" clId="{2896C40F-0309-4232-971C-A20960CC33D2}" dt="2024-08-25T23:12:57.155" v="8197" actId="20577"/>
          <ac:spMkLst>
            <pc:docMk/>
            <pc:sldMk cId="2540374958" sldId="257"/>
            <ac:spMk id="2" creationId="{00000000-0000-0000-0000-000000000000}"/>
          </ac:spMkLst>
        </pc:spChg>
        <pc:spChg chg="mod">
          <ac:chgData name="Filomena Nelson" userId="e8cfe39e-e167-4914-8c2a-06ac5cba1cd2" providerId="ADAL" clId="{2896C40F-0309-4232-971C-A20960CC33D2}" dt="2024-08-25T11:09:37.543" v="5721" actId="20577"/>
          <ac:spMkLst>
            <pc:docMk/>
            <pc:sldMk cId="2540374958" sldId="257"/>
            <ac:spMk id="3" creationId="{00000000-0000-0000-0000-000000000000}"/>
          </ac:spMkLst>
        </pc:spChg>
      </pc:sldChg>
      <pc:sldChg chg="del">
        <pc:chgData name="Filomena Nelson" userId="e8cfe39e-e167-4914-8c2a-06ac5cba1cd2" providerId="ADAL" clId="{2896C40F-0309-4232-971C-A20960CC33D2}" dt="2024-08-25T12:18:20.480" v="7773" actId="2696"/>
        <pc:sldMkLst>
          <pc:docMk/>
          <pc:sldMk cId="2878911123" sldId="258"/>
        </pc:sldMkLst>
      </pc:sldChg>
      <pc:sldChg chg="addSp delSp modSp new mod">
        <pc:chgData name="Filomena Nelson" userId="e8cfe39e-e167-4914-8c2a-06ac5cba1cd2" providerId="ADAL" clId="{2896C40F-0309-4232-971C-A20960CC33D2}" dt="2024-08-25T06:27:49.728" v="1137" actId="113"/>
        <pc:sldMkLst>
          <pc:docMk/>
          <pc:sldMk cId="1322806391" sldId="259"/>
        </pc:sldMkLst>
        <pc:spChg chg="mod">
          <ac:chgData name="Filomena Nelson" userId="e8cfe39e-e167-4914-8c2a-06ac5cba1cd2" providerId="ADAL" clId="{2896C40F-0309-4232-971C-A20960CC33D2}" dt="2024-08-25T06:27:49.728" v="1137" actId="113"/>
          <ac:spMkLst>
            <pc:docMk/>
            <pc:sldMk cId="1322806391" sldId="259"/>
            <ac:spMk id="2" creationId="{7BB4B3CF-CC1C-8CD4-386B-5C672BA226F5}"/>
          </ac:spMkLst>
        </pc:spChg>
        <pc:spChg chg="mod">
          <ac:chgData name="Filomena Nelson" userId="e8cfe39e-e167-4914-8c2a-06ac5cba1cd2" providerId="ADAL" clId="{2896C40F-0309-4232-971C-A20960CC33D2}" dt="2024-08-25T05:59:51.254" v="404" actId="13926"/>
          <ac:spMkLst>
            <pc:docMk/>
            <pc:sldMk cId="1322806391" sldId="259"/>
            <ac:spMk id="3" creationId="{D2C74B84-7D5E-EDD6-3952-4CDCF2632E6D}"/>
          </ac:spMkLst>
        </pc:spChg>
        <pc:spChg chg="add del mod">
          <ac:chgData name="Filomena Nelson" userId="e8cfe39e-e167-4914-8c2a-06ac5cba1cd2" providerId="ADAL" clId="{2896C40F-0309-4232-971C-A20960CC33D2}" dt="2024-08-25T06:26:54.657" v="1128" actId="478"/>
          <ac:spMkLst>
            <pc:docMk/>
            <pc:sldMk cId="1322806391" sldId="259"/>
            <ac:spMk id="5" creationId="{606266D4-6818-E953-3D6F-E48375D075ED}"/>
          </ac:spMkLst>
        </pc:spChg>
        <pc:picChg chg="add mod">
          <ac:chgData name="Filomena Nelson" userId="e8cfe39e-e167-4914-8c2a-06ac5cba1cd2" providerId="ADAL" clId="{2896C40F-0309-4232-971C-A20960CC33D2}" dt="2024-08-25T06:27:06.912" v="1132" actId="14100"/>
          <ac:picMkLst>
            <pc:docMk/>
            <pc:sldMk cId="1322806391" sldId="259"/>
            <ac:picMk id="4" creationId="{0DEF1898-9D8D-3067-D688-81A301616D8A}"/>
          </ac:picMkLst>
        </pc:picChg>
      </pc:sldChg>
      <pc:sldChg chg="modSp new del mod">
        <pc:chgData name="Filomena Nelson" userId="e8cfe39e-e167-4914-8c2a-06ac5cba1cd2" providerId="ADAL" clId="{2896C40F-0309-4232-971C-A20960CC33D2}" dt="2024-08-25T06:03:38.750" v="650" actId="2696"/>
        <pc:sldMkLst>
          <pc:docMk/>
          <pc:sldMk cId="878873274" sldId="260"/>
        </pc:sldMkLst>
        <pc:spChg chg="mod">
          <ac:chgData name="Filomena Nelson" userId="e8cfe39e-e167-4914-8c2a-06ac5cba1cd2" providerId="ADAL" clId="{2896C40F-0309-4232-971C-A20960CC33D2}" dt="2024-08-25T06:03:31.748" v="649" actId="20577"/>
          <ac:spMkLst>
            <pc:docMk/>
            <pc:sldMk cId="878873274" sldId="260"/>
            <ac:spMk id="3" creationId="{FB779B98-91A3-8E7F-7E36-9BC996F13948}"/>
          </ac:spMkLst>
        </pc:spChg>
      </pc:sldChg>
      <pc:sldChg chg="new del">
        <pc:chgData name="Filomena Nelson" userId="e8cfe39e-e167-4914-8c2a-06ac5cba1cd2" providerId="ADAL" clId="{2896C40F-0309-4232-971C-A20960CC33D2}" dt="2024-08-25T05:44:21.719" v="263" actId="2696"/>
        <pc:sldMkLst>
          <pc:docMk/>
          <pc:sldMk cId="2694377383" sldId="260"/>
        </pc:sldMkLst>
      </pc:sldChg>
      <pc:sldChg chg="addSp delSp modSp new del mod ord">
        <pc:chgData name="Filomena Nelson" userId="e8cfe39e-e167-4914-8c2a-06ac5cba1cd2" providerId="ADAL" clId="{2896C40F-0309-4232-971C-A20960CC33D2}" dt="2024-08-26T02:48:35.635" v="9208" actId="47"/>
        <pc:sldMkLst>
          <pc:docMk/>
          <pc:sldMk cId="3653296492" sldId="260"/>
        </pc:sldMkLst>
        <pc:spChg chg="del mod">
          <ac:chgData name="Filomena Nelson" userId="e8cfe39e-e167-4914-8c2a-06ac5cba1cd2" providerId="ADAL" clId="{2896C40F-0309-4232-971C-A20960CC33D2}" dt="2024-08-25T23:53:32.657" v="8408" actId="478"/>
          <ac:spMkLst>
            <pc:docMk/>
            <pc:sldMk cId="3653296492" sldId="260"/>
            <ac:spMk id="2" creationId="{C8CB7C6F-E046-FB0D-E714-5A97BDD1E246}"/>
          </ac:spMkLst>
        </pc:spChg>
        <pc:spChg chg="mod">
          <ac:chgData name="Filomena Nelson" userId="e8cfe39e-e167-4914-8c2a-06ac5cba1cd2" providerId="ADAL" clId="{2896C40F-0309-4232-971C-A20960CC33D2}" dt="2024-08-25T07:52:08.946" v="5060" actId="20577"/>
          <ac:spMkLst>
            <pc:docMk/>
            <pc:sldMk cId="3653296492" sldId="260"/>
            <ac:spMk id="3" creationId="{D77FB01A-2EB8-D9B6-D389-DC3FF43A1FAD}"/>
          </ac:spMkLst>
        </pc:spChg>
        <pc:spChg chg="add mod">
          <ac:chgData name="Filomena Nelson" userId="e8cfe39e-e167-4914-8c2a-06ac5cba1cd2" providerId="ADAL" clId="{2896C40F-0309-4232-971C-A20960CC33D2}" dt="2024-08-26T02:48:16.302" v="9207" actId="255"/>
          <ac:spMkLst>
            <pc:docMk/>
            <pc:sldMk cId="3653296492" sldId="260"/>
            <ac:spMk id="5" creationId="{FAC87960-F935-1D12-B9E5-9BD2499B8270}"/>
          </ac:spMkLst>
        </pc:spChg>
        <pc:graphicFrameChg chg="add del mod modGraphic">
          <ac:chgData name="Filomena Nelson" userId="e8cfe39e-e167-4914-8c2a-06ac5cba1cd2" providerId="ADAL" clId="{2896C40F-0309-4232-971C-A20960CC33D2}" dt="2024-08-26T02:48:05.256" v="9205" actId="478"/>
          <ac:graphicFrameMkLst>
            <pc:docMk/>
            <pc:sldMk cId="3653296492" sldId="260"/>
            <ac:graphicFrameMk id="4" creationId="{037E4795-74E0-C709-8EA0-BDBE7B7EBDCE}"/>
          </ac:graphicFrameMkLst>
        </pc:graphicFrameChg>
        <pc:picChg chg="add del">
          <ac:chgData name="Filomena Nelson" userId="e8cfe39e-e167-4914-8c2a-06ac5cba1cd2" providerId="ADAL" clId="{2896C40F-0309-4232-971C-A20960CC33D2}" dt="2024-08-25T06:17:44.558" v="776" actId="478"/>
          <ac:picMkLst>
            <pc:docMk/>
            <pc:sldMk cId="3653296492" sldId="260"/>
            <ac:picMk id="5" creationId="{317F1336-13D7-15AF-1C90-8B62FB43E827}"/>
          </ac:picMkLst>
        </pc:picChg>
      </pc:sldChg>
      <pc:sldChg chg="modSp new del mod">
        <pc:chgData name="Filomena Nelson" userId="e8cfe39e-e167-4914-8c2a-06ac5cba1cd2" providerId="ADAL" clId="{2896C40F-0309-4232-971C-A20960CC33D2}" dt="2024-08-25T06:47:34.862" v="2167" actId="47"/>
        <pc:sldMkLst>
          <pc:docMk/>
          <pc:sldMk cId="3623052463" sldId="261"/>
        </pc:sldMkLst>
        <pc:spChg chg="mod">
          <ac:chgData name="Filomena Nelson" userId="e8cfe39e-e167-4914-8c2a-06ac5cba1cd2" providerId="ADAL" clId="{2896C40F-0309-4232-971C-A20960CC33D2}" dt="2024-08-25T06:41:50.054" v="2136" actId="1076"/>
          <ac:spMkLst>
            <pc:docMk/>
            <pc:sldMk cId="3623052463" sldId="261"/>
            <ac:spMk id="2" creationId="{7A96248B-9B13-983F-EFCA-2DB4095FDCF0}"/>
          </ac:spMkLst>
        </pc:spChg>
      </pc:sldChg>
      <pc:sldChg chg="modSp new mod">
        <pc:chgData name="Filomena Nelson" userId="e8cfe39e-e167-4914-8c2a-06ac5cba1cd2" providerId="ADAL" clId="{2896C40F-0309-4232-971C-A20960CC33D2}" dt="2024-08-25T12:24:46.866" v="7825" actId="113"/>
        <pc:sldMkLst>
          <pc:docMk/>
          <pc:sldMk cId="1594313841" sldId="262"/>
        </pc:sldMkLst>
        <pc:spChg chg="mod">
          <ac:chgData name="Filomena Nelson" userId="e8cfe39e-e167-4914-8c2a-06ac5cba1cd2" providerId="ADAL" clId="{2896C40F-0309-4232-971C-A20960CC33D2}" dt="2024-08-25T12:24:44.134" v="7824" actId="14100"/>
          <ac:spMkLst>
            <pc:docMk/>
            <pc:sldMk cId="1594313841" sldId="262"/>
            <ac:spMk id="2" creationId="{4A5E213D-2319-E195-6272-753E7ED9FC4A}"/>
          </ac:spMkLst>
        </pc:spChg>
        <pc:spChg chg="mod">
          <ac:chgData name="Filomena Nelson" userId="e8cfe39e-e167-4914-8c2a-06ac5cba1cd2" providerId="ADAL" clId="{2896C40F-0309-4232-971C-A20960CC33D2}" dt="2024-08-25T12:24:46.866" v="7825" actId="113"/>
          <ac:spMkLst>
            <pc:docMk/>
            <pc:sldMk cId="1594313841" sldId="262"/>
            <ac:spMk id="3" creationId="{A9E536FE-1B10-7158-75F1-B35F680B0193}"/>
          </ac:spMkLst>
        </pc:spChg>
      </pc:sldChg>
      <pc:sldChg chg="addSp delSp modSp new mod">
        <pc:chgData name="Filomena Nelson" userId="e8cfe39e-e167-4914-8c2a-06ac5cba1cd2" providerId="ADAL" clId="{2896C40F-0309-4232-971C-A20960CC33D2}" dt="2024-08-25T06:47:01.948" v="2166" actId="478"/>
        <pc:sldMkLst>
          <pc:docMk/>
          <pc:sldMk cId="4169615693" sldId="263"/>
        </pc:sldMkLst>
        <pc:spChg chg="del mod">
          <ac:chgData name="Filomena Nelson" userId="e8cfe39e-e167-4914-8c2a-06ac5cba1cd2" providerId="ADAL" clId="{2896C40F-0309-4232-971C-A20960CC33D2}" dt="2024-08-25T06:47:01.948" v="2166" actId="478"/>
          <ac:spMkLst>
            <pc:docMk/>
            <pc:sldMk cId="4169615693" sldId="263"/>
            <ac:spMk id="2" creationId="{EE176E52-A822-4C65-AC02-5C69D7572A43}"/>
          </ac:spMkLst>
        </pc:spChg>
        <pc:spChg chg="mod">
          <ac:chgData name="Filomena Nelson" userId="e8cfe39e-e167-4914-8c2a-06ac5cba1cd2" providerId="ADAL" clId="{2896C40F-0309-4232-971C-A20960CC33D2}" dt="2024-08-25T06:45:33.534" v="2161" actId="20577"/>
          <ac:spMkLst>
            <pc:docMk/>
            <pc:sldMk cId="4169615693" sldId="263"/>
            <ac:spMk id="3" creationId="{E5284C1F-2A14-8537-88E7-D1B292010BAE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5" creationId="{DD8FE161-AEC1-D198-1464-B22865380EB0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6" creationId="{BF996120-80E8-A572-42AA-653C6B564052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7" creationId="{83518F90-D951-73BF-2847-EE1581D6D668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8" creationId="{9DBFBEE1-B37B-7B24-36EE-5D9585E5C027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9" creationId="{150FAF79-0C5A-C458-9A51-9929344D754A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0" creationId="{9C150B54-EA65-248A-08EA-BAF6BF0BF435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1" creationId="{3C00BFAD-DBCB-A6BF-EA7B-1BDF5B8A682C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2" creationId="{FD1B9807-608D-D957-4C04-36F35FDEB9CB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3" creationId="{A6A90E40-EC73-BB1B-3A59-38579CCFBB4C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4" creationId="{9FC1649F-E015-FEC0-41D6-079B33166577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5" creationId="{6E0A6A52-9F6C-3CA1-36A6-6AC3A583F713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6" creationId="{9F099EF2-485D-0815-2322-87DD62CA4564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7" creationId="{34B815E7-E367-DF89-AED0-BD720EDA6485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8" creationId="{C801C184-B81A-90D6-D22D-D4B39927CC4B}"/>
          </ac:spMkLst>
        </pc:spChg>
        <pc:spChg chg="add mod">
          <ac:chgData name="Filomena Nelson" userId="e8cfe39e-e167-4914-8c2a-06ac5cba1cd2" providerId="ADAL" clId="{2896C40F-0309-4232-971C-A20960CC33D2}" dt="2024-08-25T06:45:25.283" v="2139" actId="1076"/>
          <ac:spMkLst>
            <pc:docMk/>
            <pc:sldMk cId="4169615693" sldId="263"/>
            <ac:spMk id="19" creationId="{52BE09CB-4D8F-97D1-C2FC-9CA93F08CBEC}"/>
          </ac:spMkLst>
        </pc:spChg>
        <pc:picChg chg="add mod">
          <ac:chgData name="Filomena Nelson" userId="e8cfe39e-e167-4914-8c2a-06ac5cba1cd2" providerId="ADAL" clId="{2896C40F-0309-4232-971C-A20960CC33D2}" dt="2024-08-25T06:45:25.283" v="2139" actId="1076"/>
          <ac:picMkLst>
            <pc:docMk/>
            <pc:sldMk cId="4169615693" sldId="263"/>
            <ac:picMk id="4" creationId="{BD680C2E-1316-6103-27CA-56B6F89CF1C2}"/>
          </ac:picMkLst>
        </pc:picChg>
      </pc:sldChg>
      <pc:sldChg chg="modSp add mod">
        <pc:chgData name="Filomena Nelson" userId="e8cfe39e-e167-4914-8c2a-06ac5cba1cd2" providerId="ADAL" clId="{2896C40F-0309-4232-971C-A20960CC33D2}" dt="2024-08-26T02:51:00.882" v="9222" actId="20577"/>
        <pc:sldMkLst>
          <pc:docMk/>
          <pc:sldMk cId="424353807" sldId="264"/>
        </pc:sldMkLst>
        <pc:spChg chg="mod">
          <ac:chgData name="Filomena Nelson" userId="e8cfe39e-e167-4914-8c2a-06ac5cba1cd2" providerId="ADAL" clId="{2896C40F-0309-4232-971C-A20960CC33D2}" dt="2024-08-26T02:51:00.882" v="9222" actId="20577"/>
          <ac:spMkLst>
            <pc:docMk/>
            <pc:sldMk cId="424353807" sldId="264"/>
            <ac:spMk id="2" creationId="{00000000-0000-0000-0000-000000000000}"/>
          </ac:spMkLst>
        </pc:spChg>
        <pc:spChg chg="mod">
          <ac:chgData name="Filomena Nelson" userId="e8cfe39e-e167-4914-8c2a-06ac5cba1cd2" providerId="ADAL" clId="{2896C40F-0309-4232-971C-A20960CC33D2}" dt="2024-08-25T12:17:51.610" v="7771" actId="113"/>
          <ac:spMkLst>
            <pc:docMk/>
            <pc:sldMk cId="424353807" sldId="264"/>
            <ac:spMk id="3" creationId="{00000000-0000-0000-0000-000000000000}"/>
          </ac:spMkLst>
        </pc:spChg>
      </pc:sldChg>
      <pc:sldChg chg="addSp new del">
        <pc:chgData name="Filomena Nelson" userId="e8cfe39e-e167-4914-8c2a-06ac5cba1cd2" providerId="ADAL" clId="{2896C40F-0309-4232-971C-A20960CC33D2}" dt="2024-08-25T06:46:51.241" v="2164" actId="2696"/>
        <pc:sldMkLst>
          <pc:docMk/>
          <pc:sldMk cId="2700073024" sldId="264"/>
        </pc:sldMkLst>
        <pc:picChg chg="add">
          <ac:chgData name="Filomena Nelson" userId="e8cfe39e-e167-4914-8c2a-06ac5cba1cd2" providerId="ADAL" clId="{2896C40F-0309-4232-971C-A20960CC33D2}" dt="2024-08-25T06:46:35.237" v="2163"/>
          <ac:picMkLst>
            <pc:docMk/>
            <pc:sldMk cId="2700073024" sldId="264"/>
            <ac:picMk id="4" creationId="{7344ED47-22D6-BAAF-6BD4-1EB04B8D5CFB}"/>
          </ac:picMkLst>
        </pc:picChg>
      </pc:sldChg>
      <pc:sldChg chg="new del">
        <pc:chgData name="Filomena Nelson" userId="e8cfe39e-e167-4914-8c2a-06ac5cba1cd2" providerId="ADAL" clId="{2896C40F-0309-4232-971C-A20960CC33D2}" dt="2024-08-25T06:58:48.657" v="2214" actId="2696"/>
        <pc:sldMkLst>
          <pc:docMk/>
          <pc:sldMk cId="3706374242" sldId="264"/>
        </pc:sldMkLst>
      </pc:sldChg>
      <pc:sldChg chg="modSp add mod">
        <pc:chgData name="Filomena Nelson" userId="e8cfe39e-e167-4914-8c2a-06ac5cba1cd2" providerId="ADAL" clId="{2896C40F-0309-4232-971C-A20960CC33D2}" dt="2024-08-25T12:24:10.394" v="7823" actId="14100"/>
        <pc:sldMkLst>
          <pc:docMk/>
          <pc:sldMk cId="1790009940" sldId="265"/>
        </pc:sldMkLst>
        <pc:spChg chg="mod">
          <ac:chgData name="Filomena Nelson" userId="e8cfe39e-e167-4914-8c2a-06ac5cba1cd2" providerId="ADAL" clId="{2896C40F-0309-4232-971C-A20960CC33D2}" dt="2024-08-25T12:24:10.394" v="7823" actId="14100"/>
          <ac:spMkLst>
            <pc:docMk/>
            <pc:sldMk cId="1790009940" sldId="265"/>
            <ac:spMk id="2" creationId="{00000000-0000-0000-0000-000000000000}"/>
          </ac:spMkLst>
        </pc:spChg>
        <pc:spChg chg="mod">
          <ac:chgData name="Filomena Nelson" userId="e8cfe39e-e167-4914-8c2a-06ac5cba1cd2" providerId="ADAL" clId="{2896C40F-0309-4232-971C-A20960CC33D2}" dt="2024-08-25T07:51:22.356" v="4911" actId="113"/>
          <ac:spMkLst>
            <pc:docMk/>
            <pc:sldMk cId="1790009940" sldId="265"/>
            <ac:spMk id="3" creationId="{00000000-0000-0000-0000-000000000000}"/>
          </ac:spMkLst>
        </pc:spChg>
      </pc:sldChg>
      <pc:sldChg chg="new del">
        <pc:chgData name="Filomena Nelson" userId="e8cfe39e-e167-4914-8c2a-06ac5cba1cd2" providerId="ADAL" clId="{2896C40F-0309-4232-971C-A20960CC33D2}" dt="2024-08-25T07:36:52.469" v="2642" actId="2696"/>
        <pc:sldMkLst>
          <pc:docMk/>
          <pc:sldMk cId="2218033244" sldId="266"/>
        </pc:sldMkLst>
      </pc:sldChg>
      <pc:sldChg chg="modSp new mod ord">
        <pc:chgData name="Filomena Nelson" userId="e8cfe39e-e167-4914-8c2a-06ac5cba1cd2" providerId="ADAL" clId="{2896C40F-0309-4232-971C-A20960CC33D2}" dt="2024-08-25T23:12:46.795" v="8186" actId="113"/>
        <pc:sldMkLst>
          <pc:docMk/>
          <pc:sldMk cId="3516960455" sldId="266"/>
        </pc:sldMkLst>
        <pc:spChg chg="mod">
          <ac:chgData name="Filomena Nelson" userId="e8cfe39e-e167-4914-8c2a-06ac5cba1cd2" providerId="ADAL" clId="{2896C40F-0309-4232-971C-A20960CC33D2}" dt="2024-08-25T23:12:46.795" v="8186" actId="113"/>
          <ac:spMkLst>
            <pc:docMk/>
            <pc:sldMk cId="3516960455" sldId="266"/>
            <ac:spMk id="2" creationId="{48CFF72A-D773-5A0B-79E2-7E5EF972242A}"/>
          </ac:spMkLst>
        </pc:spChg>
        <pc:spChg chg="mod">
          <ac:chgData name="Filomena Nelson" userId="e8cfe39e-e167-4914-8c2a-06ac5cba1cd2" providerId="ADAL" clId="{2896C40F-0309-4232-971C-A20960CC33D2}" dt="2024-08-25T07:50:29.779" v="4903" actId="113"/>
          <ac:spMkLst>
            <pc:docMk/>
            <pc:sldMk cId="3516960455" sldId="266"/>
            <ac:spMk id="3" creationId="{5D6945EB-D9DF-14A7-4DE2-C261D1C49976}"/>
          </ac:spMkLst>
        </pc:spChg>
      </pc:sldChg>
      <pc:sldChg chg="modSp new del">
        <pc:chgData name="Filomena Nelson" userId="e8cfe39e-e167-4914-8c2a-06ac5cba1cd2" providerId="ADAL" clId="{2896C40F-0309-4232-971C-A20960CC33D2}" dt="2024-08-25T07:36:52.469" v="2642" actId="2696"/>
        <pc:sldMkLst>
          <pc:docMk/>
          <pc:sldMk cId="1063612507" sldId="267"/>
        </pc:sldMkLst>
        <pc:spChg chg="mod">
          <ac:chgData name="Filomena Nelson" userId="e8cfe39e-e167-4914-8c2a-06ac5cba1cd2" providerId="ADAL" clId="{2896C40F-0309-4232-971C-A20960CC33D2}" dt="2024-08-25T07:35:25.735" v="2418" actId="14100"/>
          <ac:spMkLst>
            <pc:docMk/>
            <pc:sldMk cId="1063612507" sldId="267"/>
            <ac:spMk id="2" creationId="{0E6680CF-65CD-0231-378D-DBD76E849519}"/>
          </ac:spMkLst>
        </pc:spChg>
      </pc:sldChg>
      <pc:sldChg chg="addSp delSp modSp new mod ord">
        <pc:chgData name="Filomena Nelson" userId="e8cfe39e-e167-4914-8c2a-06ac5cba1cd2" providerId="ADAL" clId="{2896C40F-0309-4232-971C-A20960CC33D2}" dt="2024-08-25T12:00:54.428" v="7316" actId="14100"/>
        <pc:sldMkLst>
          <pc:docMk/>
          <pc:sldMk cId="3689328406" sldId="267"/>
        </pc:sldMkLst>
        <pc:spChg chg="mod">
          <ac:chgData name="Filomena Nelson" userId="e8cfe39e-e167-4914-8c2a-06ac5cba1cd2" providerId="ADAL" clId="{2896C40F-0309-4232-971C-A20960CC33D2}" dt="2024-08-25T11:35:06.507" v="6577" actId="20577"/>
          <ac:spMkLst>
            <pc:docMk/>
            <pc:sldMk cId="3689328406" sldId="267"/>
            <ac:spMk id="2" creationId="{66AC7812-D0F7-0ADC-0CB6-FC72924D4C0B}"/>
          </ac:spMkLst>
        </pc:spChg>
        <pc:spChg chg="mod">
          <ac:chgData name="Filomena Nelson" userId="e8cfe39e-e167-4914-8c2a-06ac5cba1cd2" providerId="ADAL" clId="{2896C40F-0309-4232-971C-A20960CC33D2}" dt="2024-08-25T12:00:54.428" v="7316" actId="14100"/>
          <ac:spMkLst>
            <pc:docMk/>
            <pc:sldMk cId="3689328406" sldId="267"/>
            <ac:spMk id="3" creationId="{82B7D3FD-24ED-0A28-EDD2-9B325A9D90C5}"/>
          </ac:spMkLst>
        </pc:spChg>
        <pc:spChg chg="add del mod">
          <ac:chgData name="Filomena Nelson" userId="e8cfe39e-e167-4914-8c2a-06ac5cba1cd2" providerId="ADAL" clId="{2896C40F-0309-4232-971C-A20960CC33D2}" dt="2024-08-25T11:33:26.993" v="6444" actId="21"/>
          <ac:spMkLst>
            <pc:docMk/>
            <pc:sldMk cId="3689328406" sldId="267"/>
            <ac:spMk id="5" creationId="{96688334-D2DB-B993-8891-52ED5F58BBF7}"/>
          </ac:spMkLst>
        </pc:spChg>
      </pc:sldChg>
      <pc:sldChg chg="addSp delSp modSp new mod">
        <pc:chgData name="Filomena Nelson" userId="e8cfe39e-e167-4914-8c2a-06ac5cba1cd2" providerId="ADAL" clId="{2896C40F-0309-4232-971C-A20960CC33D2}" dt="2024-08-25T12:00:33.547" v="7311" actId="113"/>
        <pc:sldMkLst>
          <pc:docMk/>
          <pc:sldMk cId="3591760265" sldId="268"/>
        </pc:sldMkLst>
        <pc:spChg chg="del">
          <ac:chgData name="Filomena Nelson" userId="e8cfe39e-e167-4914-8c2a-06ac5cba1cd2" providerId="ADAL" clId="{2896C40F-0309-4232-971C-A20960CC33D2}" dt="2024-08-25T11:33:38.443" v="6446"/>
          <ac:spMkLst>
            <pc:docMk/>
            <pc:sldMk cId="3591760265" sldId="268"/>
            <ac:spMk id="2" creationId="{9984B015-16BB-8158-1783-633DF7B93876}"/>
          </ac:spMkLst>
        </pc:spChg>
        <pc:spChg chg="mod">
          <ac:chgData name="Filomena Nelson" userId="e8cfe39e-e167-4914-8c2a-06ac5cba1cd2" providerId="ADAL" clId="{2896C40F-0309-4232-971C-A20960CC33D2}" dt="2024-08-25T12:00:33.547" v="7311" actId="113"/>
          <ac:spMkLst>
            <pc:docMk/>
            <pc:sldMk cId="3591760265" sldId="268"/>
            <ac:spMk id="3" creationId="{8B7DA680-79B3-A477-322E-DE2761D68913}"/>
          </ac:spMkLst>
        </pc:spChg>
        <pc:spChg chg="add mod">
          <ac:chgData name="Filomena Nelson" userId="e8cfe39e-e167-4914-8c2a-06ac5cba1cd2" providerId="ADAL" clId="{2896C40F-0309-4232-971C-A20960CC33D2}" dt="2024-08-25T11:36:33.085" v="6598" actId="255"/>
          <ac:spMkLst>
            <pc:docMk/>
            <pc:sldMk cId="3591760265" sldId="268"/>
            <ac:spMk id="5" creationId="{96688334-D2DB-B993-8891-52ED5F58BBF7}"/>
          </ac:spMkLst>
        </pc:spChg>
      </pc:sldChg>
      <pc:sldChg chg="modSp new del mod">
        <pc:chgData name="Filomena Nelson" userId="e8cfe39e-e167-4914-8c2a-06ac5cba1cd2" providerId="ADAL" clId="{2896C40F-0309-4232-971C-A20960CC33D2}" dt="2024-08-25T11:10:43.005" v="5730" actId="47"/>
        <pc:sldMkLst>
          <pc:docMk/>
          <pc:sldMk cId="4161502352" sldId="268"/>
        </pc:sldMkLst>
        <pc:spChg chg="mod">
          <ac:chgData name="Filomena Nelson" userId="e8cfe39e-e167-4914-8c2a-06ac5cba1cd2" providerId="ADAL" clId="{2896C40F-0309-4232-971C-A20960CC33D2}" dt="2024-08-25T11:06:30.397" v="5666" actId="21"/>
          <ac:spMkLst>
            <pc:docMk/>
            <pc:sldMk cId="4161502352" sldId="268"/>
            <ac:spMk id="2" creationId="{CCA6E687-ADFB-3121-7C83-65FDF3278613}"/>
          </ac:spMkLst>
        </pc:spChg>
      </pc:sldChg>
      <pc:sldChg chg="add del">
        <pc:chgData name="Filomena Nelson" userId="e8cfe39e-e167-4914-8c2a-06ac5cba1cd2" providerId="ADAL" clId="{2896C40F-0309-4232-971C-A20960CC33D2}" dt="2024-08-25T11:09:59.702" v="5724" actId="47"/>
        <pc:sldMkLst>
          <pc:docMk/>
          <pc:sldMk cId="907030511" sldId="269"/>
        </pc:sldMkLst>
      </pc:sldChg>
      <pc:sldChg chg="modSp new mod">
        <pc:chgData name="Filomena Nelson" userId="e8cfe39e-e167-4914-8c2a-06ac5cba1cd2" providerId="ADAL" clId="{2896C40F-0309-4232-971C-A20960CC33D2}" dt="2024-08-25T21:11:57.711" v="8053" actId="20577"/>
        <pc:sldMkLst>
          <pc:docMk/>
          <pc:sldMk cId="4022235294" sldId="269"/>
        </pc:sldMkLst>
        <pc:spChg chg="mod">
          <ac:chgData name="Filomena Nelson" userId="e8cfe39e-e167-4914-8c2a-06ac5cba1cd2" providerId="ADAL" clId="{2896C40F-0309-4232-971C-A20960CC33D2}" dt="2024-08-25T21:11:57.711" v="8053" actId="20577"/>
          <ac:spMkLst>
            <pc:docMk/>
            <pc:sldMk cId="4022235294" sldId="269"/>
            <ac:spMk id="2" creationId="{2D8A863F-900C-A7AD-0B40-BCFFED9040F6}"/>
          </ac:spMkLst>
        </pc:spChg>
        <pc:spChg chg="mod">
          <ac:chgData name="Filomena Nelson" userId="e8cfe39e-e167-4914-8c2a-06ac5cba1cd2" providerId="ADAL" clId="{2896C40F-0309-4232-971C-A20960CC33D2}" dt="2024-08-25T12:00:29.078" v="7310" actId="113"/>
          <ac:spMkLst>
            <pc:docMk/>
            <pc:sldMk cId="4022235294" sldId="269"/>
            <ac:spMk id="3" creationId="{97F108AF-E809-5C7C-8035-61409945C18F}"/>
          </ac:spMkLst>
        </pc:spChg>
      </pc:sldChg>
      <pc:sldChg chg="modSp new mod">
        <pc:chgData name="Filomena Nelson" userId="e8cfe39e-e167-4914-8c2a-06ac5cba1cd2" providerId="ADAL" clId="{2896C40F-0309-4232-971C-A20960CC33D2}" dt="2024-08-25T12:00:25.904" v="7309" actId="113"/>
        <pc:sldMkLst>
          <pc:docMk/>
          <pc:sldMk cId="1096550142" sldId="270"/>
        </pc:sldMkLst>
        <pc:spChg chg="mod">
          <ac:chgData name="Filomena Nelson" userId="e8cfe39e-e167-4914-8c2a-06ac5cba1cd2" providerId="ADAL" clId="{2896C40F-0309-4232-971C-A20960CC33D2}" dt="2024-08-25T11:39:08.849" v="6781" actId="14100"/>
          <ac:spMkLst>
            <pc:docMk/>
            <pc:sldMk cId="1096550142" sldId="270"/>
            <ac:spMk id="2" creationId="{A563D650-0D12-1A0B-A785-35E8F7AB41AE}"/>
          </ac:spMkLst>
        </pc:spChg>
        <pc:spChg chg="mod">
          <ac:chgData name="Filomena Nelson" userId="e8cfe39e-e167-4914-8c2a-06ac5cba1cd2" providerId="ADAL" clId="{2896C40F-0309-4232-971C-A20960CC33D2}" dt="2024-08-25T12:00:25.904" v="7309" actId="113"/>
          <ac:spMkLst>
            <pc:docMk/>
            <pc:sldMk cId="1096550142" sldId="270"/>
            <ac:spMk id="3" creationId="{CDAF7CE6-65D3-4439-4E8E-728090E30111}"/>
          </ac:spMkLst>
        </pc:spChg>
      </pc:sldChg>
      <pc:sldChg chg="modSp new mod">
        <pc:chgData name="Filomena Nelson" userId="e8cfe39e-e167-4914-8c2a-06ac5cba1cd2" providerId="ADAL" clId="{2896C40F-0309-4232-971C-A20960CC33D2}" dt="2024-08-25T23:40:09.590" v="8354" actId="20577"/>
        <pc:sldMkLst>
          <pc:docMk/>
          <pc:sldMk cId="3935333954" sldId="271"/>
        </pc:sldMkLst>
        <pc:spChg chg="mod">
          <ac:chgData name="Filomena Nelson" userId="e8cfe39e-e167-4914-8c2a-06ac5cba1cd2" providerId="ADAL" clId="{2896C40F-0309-4232-971C-A20960CC33D2}" dt="2024-08-25T23:40:09.590" v="8354" actId="20577"/>
          <ac:spMkLst>
            <pc:docMk/>
            <pc:sldMk cId="3935333954" sldId="271"/>
            <ac:spMk id="2" creationId="{1E84443D-4246-8F72-9AA6-57DF907D7BF4}"/>
          </ac:spMkLst>
        </pc:spChg>
        <pc:spChg chg="mod">
          <ac:chgData name="Filomena Nelson" userId="e8cfe39e-e167-4914-8c2a-06ac5cba1cd2" providerId="ADAL" clId="{2896C40F-0309-4232-971C-A20960CC33D2}" dt="2024-08-25T12:03:43.355" v="7365" actId="113"/>
          <ac:spMkLst>
            <pc:docMk/>
            <pc:sldMk cId="3935333954" sldId="271"/>
            <ac:spMk id="3" creationId="{1CE8D335-5941-0488-14F7-509EAA9AE255}"/>
          </ac:spMkLst>
        </pc:spChg>
      </pc:sldChg>
      <pc:sldChg chg="modSp new mod">
        <pc:chgData name="Filomena Nelson" userId="e8cfe39e-e167-4914-8c2a-06ac5cba1cd2" providerId="ADAL" clId="{2896C40F-0309-4232-971C-A20960CC33D2}" dt="2024-08-26T01:38:46.533" v="8746" actId="20577"/>
        <pc:sldMkLst>
          <pc:docMk/>
          <pc:sldMk cId="170894259" sldId="272"/>
        </pc:sldMkLst>
        <pc:spChg chg="mod">
          <ac:chgData name="Filomena Nelson" userId="e8cfe39e-e167-4914-8c2a-06ac5cba1cd2" providerId="ADAL" clId="{2896C40F-0309-4232-971C-A20960CC33D2}" dt="2024-08-26T01:38:46.533" v="8746" actId="20577"/>
          <ac:spMkLst>
            <pc:docMk/>
            <pc:sldMk cId="170894259" sldId="272"/>
            <ac:spMk id="2" creationId="{DA1E1D7C-35BB-D18D-E951-440F1C28FCE9}"/>
          </ac:spMkLst>
        </pc:spChg>
        <pc:spChg chg="mod">
          <ac:chgData name="Filomena Nelson" userId="e8cfe39e-e167-4914-8c2a-06ac5cba1cd2" providerId="ADAL" clId="{2896C40F-0309-4232-971C-A20960CC33D2}" dt="2024-08-25T12:01:25.113" v="7319" actId="14100"/>
          <ac:spMkLst>
            <pc:docMk/>
            <pc:sldMk cId="170894259" sldId="272"/>
            <ac:spMk id="3" creationId="{8F5389F7-AC98-393F-860C-1CBE7D9FFB24}"/>
          </ac:spMkLst>
        </pc:spChg>
      </pc:sldChg>
      <pc:sldChg chg="modSp new del mod">
        <pc:chgData name="Filomena Nelson" userId="e8cfe39e-e167-4914-8c2a-06ac5cba1cd2" providerId="ADAL" clId="{2896C40F-0309-4232-971C-A20960CC33D2}" dt="2024-08-25T12:22:58.147" v="7817" actId="47"/>
        <pc:sldMkLst>
          <pc:docMk/>
          <pc:sldMk cId="1613809305" sldId="273"/>
        </pc:sldMkLst>
        <pc:spChg chg="mod">
          <ac:chgData name="Filomena Nelson" userId="e8cfe39e-e167-4914-8c2a-06ac5cba1cd2" providerId="ADAL" clId="{2896C40F-0309-4232-971C-A20960CC33D2}" dt="2024-08-25T12:21:54.480" v="7815" actId="14100"/>
          <ac:spMkLst>
            <pc:docMk/>
            <pc:sldMk cId="1613809305" sldId="273"/>
            <ac:spMk id="2" creationId="{A0853AD8-BF70-A5C6-F43A-02564DF17934}"/>
          </ac:spMkLst>
        </pc:spChg>
      </pc:sldChg>
      <pc:sldChg chg="addSp delSp modSp new mod">
        <pc:chgData name="Filomena Nelson" userId="e8cfe39e-e167-4914-8c2a-06ac5cba1cd2" providerId="ADAL" clId="{2896C40F-0309-4232-971C-A20960CC33D2}" dt="2024-08-26T02:16:32.538" v="8853" actId="14100"/>
        <pc:sldMkLst>
          <pc:docMk/>
          <pc:sldMk cId="3254855258" sldId="273"/>
        </pc:sldMkLst>
        <pc:spChg chg="del">
          <ac:chgData name="Filomena Nelson" userId="e8cfe39e-e167-4914-8c2a-06ac5cba1cd2" providerId="ADAL" clId="{2896C40F-0309-4232-971C-A20960CC33D2}" dt="2024-08-26T02:14:15.724" v="8749" actId="478"/>
          <ac:spMkLst>
            <pc:docMk/>
            <pc:sldMk cId="3254855258" sldId="273"/>
            <ac:spMk id="2" creationId="{443CA5D5-1F98-5DD2-4E87-B07A15412FE6}"/>
          </ac:spMkLst>
        </pc:spChg>
        <pc:spChg chg="mod">
          <ac:chgData name="Filomena Nelson" userId="e8cfe39e-e167-4914-8c2a-06ac5cba1cd2" providerId="ADAL" clId="{2896C40F-0309-4232-971C-A20960CC33D2}" dt="2024-08-26T02:16:29.316" v="8852" actId="14100"/>
          <ac:spMkLst>
            <pc:docMk/>
            <pc:sldMk cId="3254855258" sldId="273"/>
            <ac:spMk id="3" creationId="{E90636C7-1F00-DEA5-08FF-99368E02C474}"/>
          </ac:spMkLst>
        </pc:spChg>
        <pc:picChg chg="add mod">
          <ac:chgData name="Filomena Nelson" userId="e8cfe39e-e167-4914-8c2a-06ac5cba1cd2" providerId="ADAL" clId="{2896C40F-0309-4232-971C-A20960CC33D2}" dt="2024-08-26T02:16:32.538" v="8853" actId="14100"/>
          <ac:picMkLst>
            <pc:docMk/>
            <pc:sldMk cId="3254855258" sldId="273"/>
            <ac:picMk id="4" creationId="{69E1993F-B0DE-3D15-5CBE-C851EDB0178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E47313-E683-2B40-9EDB-D6D75C802D64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20E469-AA72-4F44-8C25-14905BDC7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FAA32B-A102-5143-AF5F-CAFA926AB647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7D2ECC-9605-BA4C-B11C-F9E0248EA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background&#10;&#10;Description automatically generated">
            <a:extLst>
              <a:ext uri="{FF2B5EF4-FFF2-40B4-BE49-F238E27FC236}">
                <a16:creationId xmlns:a16="http://schemas.microsoft.com/office/drawing/2014/main" id="{078B1DF6-D315-9F57-8EC8-6671BF8584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112"/>
          <a:stretch/>
        </p:blipFill>
        <p:spPr>
          <a:xfrm>
            <a:off x="0" y="0"/>
            <a:ext cx="12192000" cy="383282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71650" y="5049809"/>
            <a:ext cx="86375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316369"/>
            <a:ext cx="8637073" cy="2541431"/>
          </a:xfrm>
        </p:spPr>
        <p:txBody>
          <a:bodyPr bIns="0"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528175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844647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AE60C-9469-E545-9CCF-884146D162FF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843059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2312959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43CF4-A2B4-9B4C-B1A4-72055ECF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 descr="Image result for sprep logo">
            <a:extLst>
              <a:ext uri="{FF2B5EF4-FFF2-40B4-BE49-F238E27FC236}">
                <a16:creationId xmlns:a16="http://schemas.microsoft.com/office/drawing/2014/main" id="{FE491497-C3F5-26E6-706D-9D336AE08F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517809"/>
            <a:ext cx="2406638" cy="9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1EE16-A336-4C50-15ED-FFD2486113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84288" y="2657475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508C-9E88-D847-BCC7-916B93CE5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Image result for sprep logo">
            <a:extLst>
              <a:ext uri="{FF2B5EF4-FFF2-40B4-BE49-F238E27FC236}">
                <a16:creationId xmlns:a16="http://schemas.microsoft.com/office/drawing/2014/main" id="{27CF8105-4C43-DC4A-8D9C-ED3100BBD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303294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32099-2ABC-734A-9352-5E7D28EFC8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461500" y="1520825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9CE48-C0E1-F547-991C-AB7AA8127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Image result for sprep logo">
            <a:extLst>
              <a:ext uri="{FF2B5EF4-FFF2-40B4-BE49-F238E27FC236}">
                <a16:creationId xmlns:a16="http://schemas.microsoft.com/office/drawing/2014/main" id="{6A61A633-28FE-5743-9B33-FE5C14A4B6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303294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82D2A9-FD2F-F04D-B62E-9407E7C1EA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F307-EEFE-2443-9B6C-E5F4F5AC0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4" descr="Image result for sprep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69258" y="1165225"/>
            <a:ext cx="10272252" cy="4351338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069258" y="231888"/>
            <a:ext cx="10272252" cy="598046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3A15A9-E6FE-2E46-B833-35B974563D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87463" y="2892425"/>
            <a:ext cx="1015359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763109"/>
            <a:ext cx="10149078" cy="1049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188" y="2974322"/>
            <a:ext cx="10149078" cy="345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1950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6E57-1B39-654F-9ADC-71DB155A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" descr="Image result for sprep logo">
            <a:extLst>
              <a:ext uri="{FF2B5EF4-FFF2-40B4-BE49-F238E27FC236}">
                <a16:creationId xmlns:a16="http://schemas.microsoft.com/office/drawing/2014/main" id="{016B15EF-8DF8-4545-B8A0-D4AAEB44EB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303294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678937-FCC5-1D4E-82A6-1AB8A7856D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7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E3223-319B-8040-B4AA-0DF833A5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 descr="Image result for sprep logo">
            <a:extLst>
              <a:ext uri="{FF2B5EF4-FFF2-40B4-BE49-F238E27FC236}">
                <a16:creationId xmlns:a16="http://schemas.microsoft.com/office/drawing/2014/main" id="{CCAD09AF-AF66-0644-9B9E-28CADA37B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0606E3-3AE6-9744-8054-284E34233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93813" y="2359025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8DFB-2A04-CB47-A316-831E97DF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4" descr="Image result for sprep logo">
            <a:extLst>
              <a:ext uri="{FF2B5EF4-FFF2-40B4-BE49-F238E27FC236}">
                <a16:creationId xmlns:a16="http://schemas.microsoft.com/office/drawing/2014/main" id="{1BF30270-C58A-CC48-B624-E385E07D0C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F44A35-9F8E-6244-8AD3-31C4FCCFEC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1275" y="2551113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D89F-532B-6347-A2FB-BAE34AC01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4" descr="Image result for sprep logo">
            <a:extLst>
              <a:ext uri="{FF2B5EF4-FFF2-40B4-BE49-F238E27FC236}">
                <a16:creationId xmlns:a16="http://schemas.microsoft.com/office/drawing/2014/main" id="{8F80C8B9-1D18-5141-A907-B598FFE68A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D2909A-2C71-4345-BB47-545D3E2E3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2225" y="2560638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74DC-830D-474D-B9DA-5C4A432A8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4" descr="Image result for sprep logo">
            <a:extLst>
              <a:ext uri="{FF2B5EF4-FFF2-40B4-BE49-F238E27FC236}">
                <a16:creationId xmlns:a16="http://schemas.microsoft.com/office/drawing/2014/main" id="{2212D36E-6CA0-3348-8184-975A1444DF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24C83-37B4-F04D-89AF-DA5161B26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96988" y="3917950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C303-F46B-3543-8BF2-F9910688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4" descr="Image result for sprep logo">
            <a:extLst>
              <a:ext uri="{FF2B5EF4-FFF2-40B4-BE49-F238E27FC236}">
                <a16:creationId xmlns:a16="http://schemas.microsoft.com/office/drawing/2014/main" id="{5B67D4EE-D1A6-5B4E-A041-38727C65B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95" y="5828426"/>
            <a:ext cx="1934071" cy="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9420D-292B-E546-97D2-D2112561A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1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57363" y="3370263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8252F9F6-6827-574A-8B6A-BCD2A5D02258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8CDFD-3EBD-4543-A0D3-D456903F3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 descr="Image result for sprep logo">
            <a:extLst>
              <a:ext uri="{FF2B5EF4-FFF2-40B4-BE49-F238E27FC236}">
                <a16:creationId xmlns:a16="http://schemas.microsoft.com/office/drawing/2014/main" id="{C9507AF7-150D-0246-8166-7C00EB9894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6093478"/>
            <a:ext cx="1291426" cy="5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15C3D-A9A8-1840-B071-A3F69FDE37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716684"/>
            <a:ext cx="12192000" cy="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5F0A44-B135-5B42-9FB1-725CFCA6855F}" type="datetimeFigureOut">
              <a:rPr lang="en-US"/>
              <a:pPr>
                <a:defRPr/>
              </a:pPr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B84E5BC-4661-D947-ABB7-6C70FDC30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838" y="331788"/>
            <a:ext cx="16192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06" y="4965700"/>
            <a:ext cx="8637588" cy="977900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Session: </a:t>
            </a:r>
            <a:r>
              <a:rPr lang="en-GB" sz="24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Adaptation options and prioritisation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64467E-E613-445E-8FCB-BC143F0A6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0" y="185261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GB" sz="4000" b="1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FSM NAP Project National Inception and Implementation Planning Workshop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A863F-900C-A7AD-0B40-BCFFED9040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0110" y="1165224"/>
            <a:ext cx="10721400" cy="4615465"/>
          </a:xfrm>
        </p:spPr>
        <p:txBody>
          <a:bodyPr/>
          <a:lstStyle/>
          <a:p>
            <a:r>
              <a:rPr lang="en-US" sz="3200" dirty="0"/>
              <a:t>Educational options, e.g., awareness-raising, sharing knowledge</a:t>
            </a:r>
          </a:p>
          <a:p>
            <a:r>
              <a:rPr lang="en-US" sz="3200" dirty="0"/>
              <a:t>Informational options, e.g., hazard and vulnerability mapping, systematic monitoring and remote sensing, and improved climate forecasts</a:t>
            </a:r>
          </a:p>
          <a:p>
            <a:r>
              <a:rPr lang="en-US" sz="3200" dirty="0" err="1"/>
              <a:t>Behavioural</a:t>
            </a:r>
            <a:r>
              <a:rPr lang="en-US" sz="3200" dirty="0"/>
              <a:t> options e.g., evacuation planning, managed retreat, and economic diversification (such as new activity or changing practices to take advantage of changing climatic conditions).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08AF-E809-5C7C-8035-61409945C1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Adaptation Options – Social Measures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2223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63D650-0D12-1A0B-A785-35E8F7AB4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34" y="1165225"/>
            <a:ext cx="11204876" cy="4836182"/>
          </a:xfrm>
        </p:spPr>
        <p:txBody>
          <a:bodyPr/>
          <a:lstStyle/>
          <a:p>
            <a:r>
              <a:rPr lang="en-US" sz="3200" dirty="0"/>
              <a:t>Economic options, e.g., taxes and subsidies, off-setting losses by sharing or spreading risks through insurance, and financial transfers</a:t>
            </a:r>
          </a:p>
          <a:p>
            <a:r>
              <a:rPr lang="en-US" sz="3200" dirty="0"/>
              <a:t>Laws and regulations, e.g., land zoning laws, building standards, and disaster planning and preparedness</a:t>
            </a:r>
          </a:p>
          <a:p>
            <a:r>
              <a:rPr lang="en-US" sz="3200" dirty="0"/>
              <a:t>Government policies and programs, e.g., regional and sectoral action plans, city-level plans, adaptive management approaches.</a:t>
            </a:r>
            <a:endParaRPr lang="en-AU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F7CE6-65D3-4439-4E8E-728090E30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Adaptation Options – Institutional measures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09655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E1D7C-35BB-D18D-E951-440F1C28F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166" y="557048"/>
            <a:ext cx="11508828" cy="5875283"/>
          </a:xfrm>
        </p:spPr>
        <p:txBody>
          <a:bodyPr/>
          <a:lstStyle/>
          <a:p>
            <a:r>
              <a:rPr lang="en-US" dirty="0"/>
              <a:t>Some of these adaptation options may involve </a:t>
            </a:r>
            <a:r>
              <a:rPr lang="en-US" b="1" dirty="0"/>
              <a:t>incrementally adjusting current development </a:t>
            </a:r>
            <a:r>
              <a:rPr lang="en-US" dirty="0"/>
              <a:t>activities (e.g., climate-proofing or building resilience of existing systems)</a:t>
            </a:r>
          </a:p>
          <a:p>
            <a:r>
              <a:rPr lang="en-US" dirty="0"/>
              <a:t>Other options may require major </a:t>
            </a:r>
            <a:r>
              <a:rPr lang="en-US" b="1" dirty="0"/>
              <a:t>transformations</a:t>
            </a:r>
            <a:r>
              <a:rPr lang="en-US" dirty="0"/>
              <a:t> in systems, operations and planning </a:t>
            </a:r>
          </a:p>
          <a:p>
            <a:r>
              <a:rPr lang="en-US" b="1" dirty="0"/>
              <a:t>Spatial scale </a:t>
            </a:r>
            <a:r>
              <a:rPr lang="en-US" dirty="0"/>
              <a:t>of the action - local, national or regional</a:t>
            </a:r>
          </a:p>
          <a:p>
            <a:r>
              <a:rPr lang="en-US" dirty="0"/>
              <a:t>Indication of </a:t>
            </a:r>
            <a:r>
              <a:rPr lang="en-US" b="1" dirty="0"/>
              <a:t>urgency</a:t>
            </a:r>
            <a:r>
              <a:rPr lang="en-US" dirty="0"/>
              <a:t> based on the timing, expected level and severity of expected impacts</a:t>
            </a:r>
          </a:p>
          <a:p>
            <a:r>
              <a:rPr lang="en-US" b="1" dirty="0"/>
              <a:t>Decision lifetime </a:t>
            </a:r>
            <a:r>
              <a:rPr lang="en-US" dirty="0"/>
              <a:t>of the adaptation option - this involves both the lead time required to plan and implement the action, and the consequence period of the action (impact).</a:t>
            </a:r>
          </a:p>
          <a:p>
            <a:pPr lvl="1"/>
            <a:r>
              <a:rPr lang="en-US" sz="2000" dirty="0"/>
              <a:t>Short lead + short consequence period (which crop cultivar to plant)</a:t>
            </a:r>
          </a:p>
          <a:p>
            <a:pPr lvl="1"/>
            <a:r>
              <a:rPr lang="en-US" sz="2000" dirty="0"/>
              <a:t>Short lead + long consequence (building a house)</a:t>
            </a:r>
          </a:p>
          <a:p>
            <a:pPr lvl="1"/>
            <a:r>
              <a:rPr lang="en-US" sz="2000" dirty="0"/>
              <a:t>Long lead + short consequence (breeding a climate-resilient crop variety). </a:t>
            </a:r>
          </a:p>
          <a:p>
            <a:pPr lvl="1"/>
            <a:r>
              <a:rPr lang="en-US" sz="2000" dirty="0"/>
              <a:t>Long lead + long consequence (location of a new suburb outside of a coastal hazard zone).</a:t>
            </a:r>
          </a:p>
          <a:p>
            <a:r>
              <a:rPr lang="en-US" dirty="0"/>
              <a:t>Adaptation options should be </a:t>
            </a:r>
            <a:r>
              <a:rPr lang="en-US" b="1" dirty="0"/>
              <a:t>overlapping rather than discrete</a:t>
            </a:r>
          </a:p>
          <a:p>
            <a:r>
              <a:rPr lang="en-US" dirty="0"/>
              <a:t>Common assessment criterion: Effective, least cost and </a:t>
            </a:r>
            <a:r>
              <a:rPr lang="en-US" dirty="0" err="1"/>
              <a:t>minimise</a:t>
            </a:r>
            <a:r>
              <a:rPr lang="en-US" dirty="0"/>
              <a:t> risks associated with implementation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389F7-AC98-393F-860C-1CBE7D9FFB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8166" y="0"/>
            <a:ext cx="11682248" cy="777106"/>
          </a:xfrm>
        </p:spPr>
        <p:txBody>
          <a:bodyPr/>
          <a:lstStyle/>
          <a:p>
            <a:r>
              <a:rPr lang="en-US" b="1" dirty="0"/>
              <a:t>Other important considerations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0894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8069" y="829934"/>
            <a:ext cx="10983310" cy="5297597"/>
          </a:xfrm>
        </p:spPr>
        <p:txBody>
          <a:bodyPr/>
          <a:lstStyle/>
          <a:p>
            <a:pPr marL="342900" marR="71755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4000" dirty="0">
                <a:latin typeface="+mj-lt"/>
              </a:rPr>
              <a:t>Use flip chart to make a long list of adaptation options that responds to the climate risks identified from previous session. </a:t>
            </a:r>
          </a:p>
          <a:p>
            <a:pPr marL="342900" marR="71755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US" sz="4000" dirty="0">
                <a:latin typeface="+mj-lt"/>
              </a:rPr>
              <a:t>Use a post it note to identify adaptation options that are implementable at the national level, state level, municipality level and state why you think this is appropriate? </a:t>
            </a:r>
          </a:p>
          <a:p>
            <a:pPr marL="0" marR="71755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497" y="231888"/>
            <a:ext cx="10837013" cy="598046"/>
          </a:xfrm>
        </p:spPr>
        <p:txBody>
          <a:bodyPr/>
          <a:lstStyle/>
          <a:p>
            <a:r>
              <a:rPr lang="en-US" b="1" dirty="0"/>
              <a:t>Activity 3: Adaptation options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9000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84443D-4246-8F72-9AA6-57DF907D7B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779" y="987972"/>
            <a:ext cx="11477297" cy="54548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Developing an appraisal tool or using combinations of various methods for sticky decisions: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Group or public perceptions </a:t>
            </a:r>
          </a:p>
          <a:p>
            <a:pPr marL="0" indent="0">
              <a:buNone/>
            </a:pPr>
            <a:r>
              <a:rPr lang="en-US" sz="1800" dirty="0"/>
              <a:t>Approach to incorporate public perception as data points for site specific options or more generally as values in criteria development for further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Multi-criteria analysis</a:t>
            </a:r>
          </a:p>
          <a:p>
            <a:pPr marL="0" indent="0">
              <a:buNone/>
            </a:pPr>
            <a:r>
              <a:rPr lang="en-US" sz="1800" dirty="0"/>
              <a:t>Compares options against a suite of indicators and criteria. Suitable approach for filtering options before applying more detailed quantitative analysis, or to compare options where impacts are not easily quantifiable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Cost-benefit analysis</a:t>
            </a:r>
          </a:p>
          <a:p>
            <a:pPr marL="0" indent="0">
              <a:buNone/>
            </a:pPr>
            <a:r>
              <a:rPr lang="en-US" sz="1800" dirty="0"/>
              <a:t>A systematic approach to comparing strengths and weaknesses of options, particularly against their financial and resource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Geospatial analysis</a:t>
            </a:r>
          </a:p>
          <a:p>
            <a:pPr marL="0" indent="0">
              <a:buNone/>
            </a:pPr>
            <a:r>
              <a:rPr lang="en-US" sz="1800" dirty="0"/>
              <a:t>Use of GIS-based tools to select an adaptation option e.g. a location that is less exposed to relocate coastal communities.</a:t>
            </a:r>
          </a:p>
          <a:p>
            <a:r>
              <a:rPr lang="en-US" sz="1800" b="1" dirty="0"/>
              <a:t>Common assessment criteria</a:t>
            </a:r>
            <a:r>
              <a:rPr lang="en-US" sz="1800" dirty="0"/>
              <a:t>:  urgency, cost, options that </a:t>
            </a:r>
            <a:r>
              <a:rPr lang="en-US" sz="1800" dirty="0" err="1"/>
              <a:t>maximise</a:t>
            </a:r>
            <a:r>
              <a:rPr lang="en-US" sz="1800" dirty="0"/>
              <a:t> co-benefits;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8D335-5941-0488-14F7-509EAA9AE2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779" y="231888"/>
            <a:ext cx="11057731" cy="756084"/>
          </a:xfrm>
        </p:spPr>
        <p:txBody>
          <a:bodyPr/>
          <a:lstStyle/>
          <a:p>
            <a:r>
              <a:rPr lang="en-US" b="1" dirty="0"/>
              <a:t>Adaptation Options </a:t>
            </a:r>
            <a:r>
              <a:rPr lang="en-US" b="1" dirty="0" err="1"/>
              <a:t>Prioritisation</a:t>
            </a:r>
            <a:r>
              <a:rPr lang="en-US" b="1" dirty="0"/>
              <a:t> Process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93533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36331" y="1470025"/>
            <a:ext cx="10763441" cy="4962306"/>
          </a:xfrm>
        </p:spPr>
        <p:txBody>
          <a:bodyPr/>
          <a:lstStyle/>
          <a:p>
            <a:pPr marL="342900" marR="71755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AU" sz="3600" dirty="0">
                <a:effectLst/>
                <a:latin typeface="+mj-lt"/>
                <a:ea typeface="Aptos" panose="020B0004020202020204" pitchFamily="34" charset="0"/>
                <a:cs typeface="Aptos Display" panose="020B0004020202020204" pitchFamily="34" charset="0"/>
              </a:rPr>
              <a:t>Use the list of adaptation options you have developed.</a:t>
            </a:r>
          </a:p>
          <a:p>
            <a:pPr marL="342900" marR="71755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en-AU" sz="3600" dirty="0">
                <a:latin typeface="+mj-lt"/>
              </a:rPr>
              <a:t>Discuss what methods, metrics, values, aspects or approaches that are appropriate/important to FSM that must be considered in when prioritising and appraising adaptation options? List what these are and state why you think its important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497" y="231888"/>
            <a:ext cx="10837013" cy="598046"/>
          </a:xfrm>
        </p:spPr>
        <p:txBody>
          <a:bodyPr/>
          <a:lstStyle/>
          <a:p>
            <a:r>
              <a:rPr lang="en-US" b="1" dirty="0"/>
              <a:t>Activity 4: </a:t>
            </a:r>
            <a:r>
              <a:rPr lang="en-US" b="1" dirty="0" err="1"/>
              <a:t>Prioritisation</a:t>
            </a:r>
            <a:r>
              <a:rPr lang="en-US" b="1" dirty="0"/>
              <a:t> and appraisal of adaptation options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2435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5E213D-2319-E195-6272-753E7ED9FC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166" y="1165224"/>
            <a:ext cx="11666482" cy="5046389"/>
          </a:xfrm>
        </p:spPr>
        <p:txBody>
          <a:bodyPr/>
          <a:lstStyle/>
          <a:p>
            <a:r>
              <a:rPr lang="en-US" sz="2800" dirty="0"/>
              <a:t>Understanding how adaptation options are identified/determined in FSM at different levels – national, state, island, municipality, general population, etc..</a:t>
            </a:r>
          </a:p>
          <a:p>
            <a:r>
              <a:rPr lang="en-AU" sz="2800" dirty="0"/>
              <a:t>Articulate adaptation action and how they will address or response to climate impacts, vulnerabilities and risks </a:t>
            </a:r>
          </a:p>
          <a:p>
            <a:r>
              <a:rPr lang="en-AU" sz="2800" dirty="0"/>
              <a:t>Understanding connection of adaptation actions to national policy frameworks</a:t>
            </a:r>
          </a:p>
          <a:p>
            <a:r>
              <a:rPr lang="en-AU" sz="2800" dirty="0"/>
              <a:t>Understanding connection to investment priorities 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536FE-1B10-7158-75F1-B35F680B01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Objectives of the session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59431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84C1F-2A14-8537-88E7-D1B292010B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80C2E-1316-6103-27CA-56B6F89CF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3" r="13264"/>
          <a:stretch/>
        </p:blipFill>
        <p:spPr>
          <a:xfrm>
            <a:off x="176829" y="1289987"/>
            <a:ext cx="2368062" cy="2139013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D8FE161-AEC1-D198-1464-B22865380EB0}"/>
              </a:ext>
            </a:extLst>
          </p:cNvPr>
          <p:cNvSpPr/>
          <p:nvPr/>
        </p:nvSpPr>
        <p:spPr>
          <a:xfrm>
            <a:off x="3869776" y="1465007"/>
            <a:ext cx="1618938" cy="178897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Mitigation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Reduction of GHG emissions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96120-80E8-A572-42AA-653C6B564052}"/>
              </a:ext>
            </a:extLst>
          </p:cNvPr>
          <p:cNvSpPr txBox="1"/>
          <p:nvPr/>
        </p:nvSpPr>
        <p:spPr>
          <a:xfrm>
            <a:off x="2571818" y="2343495"/>
            <a:ext cx="128135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necessitates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18F90-D951-73BF-2847-EE1581D6D668}"/>
              </a:ext>
            </a:extLst>
          </p:cNvPr>
          <p:cNvSpPr txBox="1"/>
          <p:nvPr/>
        </p:nvSpPr>
        <p:spPr>
          <a:xfrm>
            <a:off x="5566709" y="2311015"/>
            <a:ext cx="14234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necessitates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FBEE1-B37B-7B24-36EE-5D9585E5C027}"/>
              </a:ext>
            </a:extLst>
          </p:cNvPr>
          <p:cNvSpPr txBox="1"/>
          <p:nvPr/>
        </p:nvSpPr>
        <p:spPr>
          <a:xfrm>
            <a:off x="5558302" y="2003240"/>
            <a:ext cx="14234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insufficient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0FAF79-0C5A-C458-9A51-9929344D754A}"/>
              </a:ext>
            </a:extLst>
          </p:cNvPr>
          <p:cNvSpPr/>
          <p:nvPr/>
        </p:nvSpPr>
        <p:spPr>
          <a:xfrm>
            <a:off x="6813599" y="1449231"/>
            <a:ext cx="1863539" cy="180474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Adaptation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Adjusting systems to reduce risk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150B54-EA65-248A-08EA-BAF6BF0BF435}"/>
              </a:ext>
            </a:extLst>
          </p:cNvPr>
          <p:cNvSpPr/>
          <p:nvPr/>
        </p:nvSpPr>
        <p:spPr>
          <a:xfrm>
            <a:off x="10002023" y="1367179"/>
            <a:ext cx="2216904" cy="180474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L&amp;D Responses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Coping with residual risk and impacts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C00BFAD-DBCB-A6BF-EA7B-1BDF5B8A682C}"/>
              </a:ext>
            </a:extLst>
          </p:cNvPr>
          <p:cNvSpPr/>
          <p:nvPr/>
        </p:nvSpPr>
        <p:spPr>
          <a:xfrm>
            <a:off x="8677138" y="2302033"/>
            <a:ext cx="1241533" cy="43471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B9807-608D-D957-4C04-36F35FDEB9CB}"/>
              </a:ext>
            </a:extLst>
          </p:cNvPr>
          <p:cNvSpPr txBox="1"/>
          <p:nvPr/>
        </p:nvSpPr>
        <p:spPr>
          <a:xfrm>
            <a:off x="8768694" y="2035720"/>
            <a:ext cx="1423457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insufficient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90E40-EC73-BB1B-3A59-38579CCFBB4C}"/>
              </a:ext>
            </a:extLst>
          </p:cNvPr>
          <p:cNvSpPr txBox="1"/>
          <p:nvPr/>
        </p:nvSpPr>
        <p:spPr>
          <a:xfrm>
            <a:off x="8464902" y="3524258"/>
            <a:ext cx="180290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Adaptation barriers &amp; limits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1649F-E015-FEC0-41D6-079B33166577}"/>
              </a:ext>
            </a:extLst>
          </p:cNvPr>
          <p:cNvSpPr/>
          <p:nvPr/>
        </p:nvSpPr>
        <p:spPr>
          <a:xfrm>
            <a:off x="7170046" y="4331095"/>
            <a:ext cx="1026519" cy="8309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Lack of financial resources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0A6A52-9F6C-3CA1-36A6-6AC3A583F713}"/>
              </a:ext>
            </a:extLst>
          </p:cNvPr>
          <p:cNvSpPr/>
          <p:nvPr/>
        </p:nvSpPr>
        <p:spPr>
          <a:xfrm>
            <a:off x="8204074" y="4334244"/>
            <a:ext cx="1161724" cy="8309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Lack of knowledge &amp;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099EF2-485D-0815-2322-87DD62CA4564}"/>
              </a:ext>
            </a:extLst>
          </p:cNvPr>
          <p:cNvSpPr/>
          <p:nvPr/>
        </p:nvSpPr>
        <p:spPr>
          <a:xfrm>
            <a:off x="10333653" y="4327141"/>
            <a:ext cx="1501929" cy="8309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Biophysical constraints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(e.g. of crops)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815E7-E367-DF89-AED0-BD720EDA6485}"/>
              </a:ext>
            </a:extLst>
          </p:cNvPr>
          <p:cNvSpPr/>
          <p:nvPr/>
        </p:nvSpPr>
        <p:spPr>
          <a:xfrm>
            <a:off x="9300675" y="4327141"/>
            <a:ext cx="1026519" cy="83099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Lack of human resources</a:t>
            </a:r>
          </a:p>
        </p:txBody>
      </p:sp>
      <p:sp>
        <p:nvSpPr>
          <p:cNvPr id="18" name="Textfeld 7">
            <a:extLst>
              <a:ext uri="{FF2B5EF4-FFF2-40B4-BE49-F238E27FC236}">
                <a16:creationId xmlns:a16="http://schemas.microsoft.com/office/drawing/2014/main" id="{C801C184-B81A-90D6-D22D-D4B39927CC4B}"/>
              </a:ext>
            </a:extLst>
          </p:cNvPr>
          <p:cNvSpPr txBox="1"/>
          <p:nvPr/>
        </p:nvSpPr>
        <p:spPr>
          <a:xfrm>
            <a:off x="176829" y="3524258"/>
            <a:ext cx="197870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hangingPunct="0"/>
            <a:r>
              <a:rPr lang="de-DE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Image </a:t>
            </a:r>
            <a:r>
              <a:rPr lang="de-DE" sz="1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source</a:t>
            </a:r>
            <a:r>
              <a:rPr lang="de-DE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 </a:t>
            </a:r>
            <a:r>
              <a:rPr lang="de-DE" sz="1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Geographical</a:t>
            </a:r>
            <a:r>
              <a:rPr lang="de-DE" sz="1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Magazine</a:t>
            </a: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52BE09CB-4D8F-97D1-C2FC-9CA93F08CBEC}"/>
              </a:ext>
            </a:extLst>
          </p:cNvPr>
          <p:cNvSpPr/>
          <p:nvPr/>
        </p:nvSpPr>
        <p:spPr>
          <a:xfrm>
            <a:off x="2091564" y="3377189"/>
            <a:ext cx="3551109" cy="1827190"/>
          </a:xfrm>
          <a:prstGeom prst="cloud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Climate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Change </a:t>
            </a:r>
          </a:p>
        </p:txBody>
      </p:sp>
    </p:spTree>
    <p:extLst>
      <p:ext uri="{BB962C8B-B14F-4D97-AF65-F5344CB8AC3E}">
        <p14:creationId xmlns:p14="http://schemas.microsoft.com/office/powerpoint/2010/main" val="41696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F1898-9D8D-3067-D688-81A301616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7" y="799695"/>
            <a:ext cx="5502580" cy="551702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B4B3CF-CC1C-8CD4-386B-5C672BA22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0277" y="829933"/>
            <a:ext cx="6558666" cy="5486783"/>
          </a:xfrm>
        </p:spPr>
        <p:txBody>
          <a:bodyPr/>
          <a:lstStyle/>
          <a:p>
            <a:pPr lvl="1"/>
            <a:r>
              <a:rPr lang="en-US" sz="2000" dirty="0"/>
              <a:t>Plan how to reduce climate change vulnerability by enhancing </a:t>
            </a:r>
            <a:r>
              <a:rPr lang="en-US" sz="2000" b="1" dirty="0"/>
              <a:t>adaptive capacity. </a:t>
            </a:r>
          </a:p>
          <a:p>
            <a:pPr lvl="1"/>
            <a:r>
              <a:rPr lang="en-US" sz="2000" dirty="0"/>
              <a:t>Enables</a:t>
            </a:r>
            <a:r>
              <a:rPr lang="en-US" sz="2000" b="1" dirty="0"/>
              <a:t> identification</a:t>
            </a:r>
            <a:r>
              <a:rPr lang="en-US" sz="2000" dirty="0"/>
              <a:t> of medium and long-term adaptation needs</a:t>
            </a:r>
          </a:p>
          <a:p>
            <a:pPr lvl="1"/>
            <a:r>
              <a:rPr lang="en-US" sz="2000" b="1" dirty="0"/>
              <a:t>Development</a:t>
            </a:r>
            <a:r>
              <a:rPr lang="en-US" sz="2000" dirty="0"/>
              <a:t> of strategies and </a:t>
            </a:r>
            <a:r>
              <a:rPr lang="en-US" sz="2000" dirty="0" err="1"/>
              <a:t>programmes</a:t>
            </a:r>
            <a:r>
              <a:rPr lang="en-US" sz="2000" dirty="0"/>
              <a:t> to address those needs</a:t>
            </a:r>
          </a:p>
          <a:p>
            <a:pPr lvl="1"/>
            <a:r>
              <a:rPr lang="en-US" sz="2000" dirty="0"/>
              <a:t>Its a </a:t>
            </a:r>
            <a:r>
              <a:rPr lang="en-US" sz="2000" b="1" dirty="0"/>
              <a:t>continuous, progressive, and iterative process </a:t>
            </a:r>
            <a:r>
              <a:rPr lang="en-US" sz="2000" dirty="0"/>
              <a:t>that follows a </a:t>
            </a:r>
            <a:r>
              <a:rPr lang="en-US" sz="2000" b="1" dirty="0"/>
              <a:t>country-driven, gender-sensitive, participatory and fully transparent approach.</a:t>
            </a:r>
          </a:p>
          <a:p>
            <a:pPr lvl="1"/>
            <a:r>
              <a:rPr lang="en-US" sz="2000" dirty="0"/>
              <a:t>Provides a </a:t>
            </a:r>
            <a:r>
              <a:rPr lang="en-US" sz="2000" b="1" dirty="0"/>
              <a:t>framework</a:t>
            </a:r>
            <a:r>
              <a:rPr lang="en-US" sz="2000" dirty="0"/>
              <a:t> for making better decision making </a:t>
            </a:r>
          </a:p>
          <a:p>
            <a:pPr lvl="1"/>
            <a:r>
              <a:rPr lang="en-US" sz="2000" b="1" dirty="0"/>
              <a:t>Platform </a:t>
            </a:r>
            <a:r>
              <a:rPr lang="en-US" sz="2000" dirty="0"/>
              <a:t>for raising climate finance for implementation  </a:t>
            </a:r>
            <a:endParaRPr lang="en-A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74B84-7D5E-EDD6-3952-4CDCF2632E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Pacific NAP Guideline: Adaptation planning process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280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1993F-B0DE-3D15-5CBE-C851EDB0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269"/>
            <a:ext cx="8965324" cy="67433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36C7-1F00-DEA5-08FF-99368E02C4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1034" y="552051"/>
            <a:ext cx="3247696" cy="2495949"/>
          </a:xfrm>
        </p:spPr>
        <p:txBody>
          <a:bodyPr/>
          <a:lstStyle/>
          <a:p>
            <a:r>
              <a:rPr lang="en-US" dirty="0"/>
              <a:t>Existing Policy Landscape in FSM (project proposal phase)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485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CFF72A-D773-5A0B-79E2-7E5EF97224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393" y="1165224"/>
            <a:ext cx="10942117" cy="4983328"/>
          </a:xfrm>
        </p:spPr>
        <p:txBody>
          <a:bodyPr/>
          <a:lstStyle/>
          <a:p>
            <a:r>
              <a:rPr lang="en-US" sz="2800" dirty="0"/>
              <a:t>In your groups, discuss: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Name three national and sectoral frameworks/strategies that you think is important to the implementation of the project and development of the National Adaptation Plan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Are there any new policies that you are aware of? What are they and how are these linked to climate change adaptation?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What are key lessons learned from implementation of these strategies or policies to date? 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Use flip chart to write your responses to the questions</a:t>
            </a:r>
          </a:p>
          <a:p>
            <a:pPr marL="4572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45EB-D9DF-14A7-4DE2-C261D1C49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Activity 1: Policy Frameworks and Documents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51696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2759" y="1366343"/>
            <a:ext cx="11078751" cy="538129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On your first sticky note please answer the following question: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	Name up to 3 climate adaptation initiatives that you know of in FSM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On your second sticky note please answer the following question: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	Name up to 3 disaster risk reduction related initiatives that you know of in FSM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On your third sticky note please answer the following question: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Of the projects you’ve named, identify one with the greatest impact at improving resilience or adaptation?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In your opinion what were 3 key reasons why it had great impact?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When you’ve completed all three questions, stick them on the appropriate column of the flip chart in front of you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Compare and consolidate sticky notes in each column. </a:t>
            </a:r>
          </a:p>
          <a:p>
            <a:pPr marL="342900" marR="71755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-"/>
            </a:pPr>
            <a:endParaRPr lang="en-AU" dirty="0">
              <a:latin typeface="+mj-lt"/>
            </a:endParaRPr>
          </a:p>
          <a:p>
            <a:pPr marL="0" marR="71755" lv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24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4497" y="231887"/>
            <a:ext cx="10837013" cy="1134457"/>
          </a:xfrm>
        </p:spPr>
        <p:txBody>
          <a:bodyPr/>
          <a:lstStyle/>
          <a:p>
            <a:r>
              <a:rPr lang="en-US" b="1" dirty="0"/>
              <a:t>Activity 2: Adaptation initiatives in FSM (past and current)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54037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AC7812-D0F7-0ADC-0CB6-FC72924D4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247" y="1082566"/>
            <a:ext cx="11550870" cy="4855779"/>
          </a:xfrm>
        </p:spPr>
        <p:txBody>
          <a:bodyPr/>
          <a:lstStyle/>
          <a:p>
            <a:r>
              <a:rPr lang="en-US" sz="2300" dirty="0"/>
              <a:t>After risk assessment, the next step is to identify and select adaptation options to respond to climate risks. </a:t>
            </a:r>
          </a:p>
          <a:p>
            <a:r>
              <a:rPr lang="en-US" sz="2300" dirty="0"/>
              <a:t>Selection of adaptation options needs to consider their contribution to </a:t>
            </a:r>
            <a:r>
              <a:rPr lang="en-US" sz="2300" b="1" dirty="0"/>
              <a:t>short-term and long-term sustainable development, their costs, effectiveness, and efficiency</a:t>
            </a:r>
            <a:r>
              <a:rPr lang="en-US" sz="2300" dirty="0"/>
              <a:t>. </a:t>
            </a:r>
          </a:p>
          <a:p>
            <a:r>
              <a:rPr lang="en-US" sz="2300" dirty="0"/>
              <a:t>To ensure that the conditions for success are in place, it is also </a:t>
            </a:r>
            <a:r>
              <a:rPr lang="en-US" sz="2300" b="1" dirty="0"/>
              <a:t>important to take lessons learned from past experiences </a:t>
            </a:r>
            <a:r>
              <a:rPr lang="en-US" sz="2300" dirty="0"/>
              <a:t>in your country, and pilot projects/initiatives.</a:t>
            </a:r>
          </a:p>
          <a:p>
            <a:r>
              <a:rPr lang="en-US" sz="2300" dirty="0"/>
              <a:t>Adaptation options can be grouped:</a:t>
            </a:r>
          </a:p>
          <a:p>
            <a:pPr lvl="1"/>
            <a:r>
              <a:rPr lang="en-US" sz="2100" dirty="0"/>
              <a:t>Hard measures (structural/physical measures)</a:t>
            </a:r>
          </a:p>
          <a:p>
            <a:pPr lvl="1"/>
            <a:r>
              <a:rPr lang="en-US" sz="2100" dirty="0"/>
              <a:t>Social measures (soft options)</a:t>
            </a:r>
          </a:p>
          <a:p>
            <a:pPr lvl="1"/>
            <a:r>
              <a:rPr lang="en-US" sz="2100" dirty="0"/>
              <a:t>Institutional measures (soft options)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7D3FD-24ED-0A28-EDD2-9B325A9D90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246" y="231888"/>
            <a:ext cx="11361685" cy="687767"/>
          </a:xfrm>
        </p:spPr>
        <p:txBody>
          <a:bodyPr/>
          <a:lstStyle/>
          <a:p>
            <a:r>
              <a:rPr lang="en-US" b="1" dirty="0"/>
              <a:t>Identifying, reviewing and appraising adaptation options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68932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A680-79B3-A477-322E-DE2761D689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Adaptation Options - Hard Measures </a:t>
            </a:r>
            <a:endParaRPr lang="en-AU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88334-D2DB-B993-8891-52ED5F58BBF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346841" y="1165224"/>
            <a:ext cx="10994259" cy="5604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Engineered and built environment options, e.g. coastal protection and flood </a:t>
            </a:r>
            <a:r>
              <a:rPr lang="en-US" sz="2800" dirty="0" err="1"/>
              <a:t>defence</a:t>
            </a:r>
            <a:r>
              <a:rPr lang="en-US" sz="2800" dirty="0"/>
              <a:t> structures, building codes and transport and road infrastructure adaptation; </a:t>
            </a:r>
          </a:p>
          <a:p>
            <a:r>
              <a:rPr lang="en-US" sz="2800" dirty="0"/>
              <a:t>Technological options, e.g. new crop and animal varieties, efficient irrigation, and hazard mapping and monitoring technologies</a:t>
            </a:r>
          </a:p>
          <a:p>
            <a:r>
              <a:rPr lang="en-US" sz="2800" dirty="0"/>
              <a:t>Ecosystem-based options (also known as “green options”), e.g. wetland restoration, afforestation, and community-based natural resource management; </a:t>
            </a:r>
          </a:p>
          <a:p>
            <a:r>
              <a:rPr lang="en-US" sz="2800" dirty="0"/>
              <a:t>Services, e.g. social safety nets, municipal services and public health services.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591760265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SPREP">
      <a:dk1>
        <a:srgbClr val="000000"/>
      </a:dk1>
      <a:lt1>
        <a:srgbClr val="FFFFFF"/>
      </a:lt1>
      <a:dk2>
        <a:srgbClr val="0054A8"/>
      </a:dk2>
      <a:lt2>
        <a:srgbClr val="E7E6E6"/>
      </a:lt2>
      <a:accent1>
        <a:srgbClr val="0054A3"/>
      </a:accent1>
      <a:accent2>
        <a:srgbClr val="008081"/>
      </a:accent2>
      <a:accent3>
        <a:srgbClr val="E25C48"/>
      </a:accent3>
      <a:accent4>
        <a:srgbClr val="BD2771"/>
      </a:accent4>
      <a:accent5>
        <a:srgbClr val="45CAA7"/>
      </a:accent5>
      <a:accent6>
        <a:srgbClr val="70AD47"/>
      </a:accent6>
      <a:hlink>
        <a:srgbClr val="F1B643"/>
      </a:hlink>
      <a:folHlink>
        <a:srgbClr val="77D016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C PowerPoint Presentation General 2018-Template.pot" id="{CB7023E7-A1D3-8D4D-B3D2-0780D789CC01}" vid="{97A6A182-5F2E-5C4B-AC7F-B55E16D30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8FD81601BD3498BD1DAF29FB6A794" ma:contentTypeVersion="4" ma:contentTypeDescription="Create a new document." ma:contentTypeScope="" ma:versionID="f52f2debee97bdd7cc9063fab655c52f">
  <xsd:schema xmlns:xsd="http://www.w3.org/2001/XMLSchema" xmlns:xs="http://www.w3.org/2001/XMLSchema" xmlns:p="http://schemas.microsoft.com/office/2006/metadata/properties" xmlns:ns1="http://schemas.microsoft.com/sharepoint/v3" xmlns:ns2="a6acfc2c-56c5-486c-9fe1-3d9ad76934b8" targetNamespace="http://schemas.microsoft.com/office/2006/metadata/properties" ma:root="true" ma:fieldsID="30739a52007422c493b31cab96acf3e5" ns1:_="" ns2:_="">
    <xsd:import namespace="http://schemas.microsoft.com/sharepoint/v3"/>
    <xsd:import namespace="a6acfc2c-56c5-486c-9fe1-3d9ad76934b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cfc2c-56c5-486c-9fe1-3d9ad7693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AEAB03-E4D1-43E2-8DF6-F39C2AB7F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6acfc2c-56c5-486c-9fe1-3d9ad76934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ECB37-E8A8-4704-9AC5-5E7EF91A5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SPC PowerPoint Presentation General 2018-Template.pot</Template>
  <TotalTime>915</TotalTime>
  <Words>1218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Wingdings</vt:lpstr>
      <vt:lpstr>SPC 2018</vt:lpstr>
      <vt:lpstr>FSM NAP Project National Inception and Implementation Planning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Change Alliance Plus Scaling Up Pacific Adaptation GCCA+ SUPA ENV/2017/40482</dc:title>
  <dc:creator>Local Administrator</dc:creator>
  <cp:lastModifiedBy>Filomena Nelson</cp:lastModifiedBy>
  <cp:revision>22</cp:revision>
  <dcterms:created xsi:type="dcterms:W3CDTF">2018-01-22T02:58:38Z</dcterms:created>
  <dcterms:modified xsi:type="dcterms:W3CDTF">2024-08-26T02:51:09Z</dcterms:modified>
</cp:coreProperties>
</file>