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4"/>
  </p:sldMasterIdLst>
  <p:notesMasterIdLst>
    <p:notesMasterId r:id="rId6"/>
  </p:notesMasterIdLst>
  <p:sldIdLst>
    <p:sldId id="256" r:id="rId5"/>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B4D55"/>
    <a:srgbClr val="B4001B"/>
    <a:srgbClr val="9399A1"/>
    <a:srgbClr val="DEE6EE"/>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9012ECD-51FC-41F1-AA8D-1B2483CD663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2" autoAdjust="0"/>
    <p:restoredTop sz="94274" autoAdjust="0"/>
  </p:normalViewPr>
  <p:slideViewPr>
    <p:cSldViewPr snapToGrid="0">
      <p:cViewPr varScale="1">
        <p:scale>
          <a:sx n="116" d="100"/>
          <a:sy n="116" d="100"/>
        </p:scale>
        <p:origin x="390" y="10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730EFF-4DEE-4E97-9D13-5D460C4E01D7}" type="datetimeFigureOut">
              <a:rPr lang="ru-RU" smtClean="0"/>
              <a:t>25.06.2020</a:t>
            </a:fld>
            <a:endParaRPr lang="ru-R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ru-R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71CEB2E-2861-4439-B3C7-4B58EA3C42C9}" type="slidenum">
              <a:rPr lang="ru-RU" smtClean="0"/>
              <a:t>‹#›</a:t>
            </a:fld>
            <a:endParaRPr lang="ru-RU"/>
          </a:p>
        </p:txBody>
      </p:sp>
    </p:spTree>
    <p:extLst>
      <p:ext uri="{BB962C8B-B14F-4D97-AF65-F5344CB8AC3E}">
        <p14:creationId xmlns:p14="http://schemas.microsoft.com/office/powerpoint/2010/main" val="3334094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7" name="Picture Placeholder 85">
            <a:extLst>
              <a:ext uri="{FF2B5EF4-FFF2-40B4-BE49-F238E27FC236}">
                <a16:creationId xmlns:a16="http://schemas.microsoft.com/office/drawing/2014/main" xmlns="" id="{27C8F013-58D5-4ABD-B2CB-0431FD14933E}"/>
              </a:ext>
            </a:extLst>
          </p:cNvPr>
          <p:cNvSpPr>
            <a:spLocks noGrp="1"/>
          </p:cNvSpPr>
          <p:nvPr userDrawn="1">
            <p:ph type="pic" sz="quarter" idx="29"/>
          </p:nvPr>
        </p:nvSpPr>
        <p:spPr>
          <a:xfrm>
            <a:off x="884309" y="918636"/>
            <a:ext cx="950400" cy="687600"/>
          </a:xfrm>
        </p:spPr>
        <p:txBody>
          <a:bodyPr anchor="ctr" anchorCtr="0">
            <a:normAutofit/>
          </a:bodyPr>
          <a:lstStyle>
            <a:lvl1pPr marL="0" indent="0" algn="ctr">
              <a:buNone/>
              <a:defRPr sz="1200"/>
            </a:lvl1pPr>
          </a:lstStyle>
          <a:p>
            <a:r>
              <a:rPr lang="en-US" smtClean="0"/>
              <a:t>Click icon to add picture</a:t>
            </a:r>
            <a:endParaRPr lang="ru-RU" dirty="0"/>
          </a:p>
        </p:txBody>
      </p:sp>
      <p:sp>
        <p:nvSpPr>
          <p:cNvPr id="2" name="Title 1">
            <a:extLst>
              <a:ext uri="{FF2B5EF4-FFF2-40B4-BE49-F238E27FC236}">
                <a16:creationId xmlns:a16="http://schemas.microsoft.com/office/drawing/2014/main" xmlns="" id="{B75257CB-11D8-4D35-A676-05EDEFAA2116}"/>
              </a:ext>
            </a:extLst>
          </p:cNvPr>
          <p:cNvSpPr>
            <a:spLocks noGrp="1"/>
          </p:cNvSpPr>
          <p:nvPr>
            <p:ph type="ctrTitle"/>
          </p:nvPr>
        </p:nvSpPr>
        <p:spPr>
          <a:xfrm>
            <a:off x="2731590" y="595088"/>
            <a:ext cx="8617176" cy="793932"/>
          </a:xfrm>
        </p:spPr>
        <p:txBody>
          <a:bodyPr anchor="b">
            <a:normAutofit/>
          </a:bodyPr>
          <a:lstStyle>
            <a:lvl1pPr algn="r">
              <a:defRPr sz="4400" b="1">
                <a:solidFill>
                  <a:schemeClr val="accent1"/>
                </a:solidFill>
              </a:defRPr>
            </a:lvl1pPr>
          </a:lstStyle>
          <a:p>
            <a:r>
              <a:rPr lang="en-US" smtClean="0"/>
              <a:t>Click to edit Master title style</a:t>
            </a:r>
            <a:endParaRPr lang="ru-RU" dirty="0"/>
          </a:p>
        </p:txBody>
      </p:sp>
      <p:sp>
        <p:nvSpPr>
          <p:cNvPr id="3" name="Subtitle 2">
            <a:extLst>
              <a:ext uri="{FF2B5EF4-FFF2-40B4-BE49-F238E27FC236}">
                <a16:creationId xmlns:a16="http://schemas.microsoft.com/office/drawing/2014/main" xmlns="" id="{FDA622EE-EB76-4F63-BF73-21A4E7D3C73B}"/>
              </a:ext>
            </a:extLst>
          </p:cNvPr>
          <p:cNvSpPr>
            <a:spLocks noGrp="1"/>
          </p:cNvSpPr>
          <p:nvPr>
            <p:ph type="subTitle" idx="1"/>
          </p:nvPr>
        </p:nvSpPr>
        <p:spPr>
          <a:xfrm>
            <a:off x="2731590" y="1404941"/>
            <a:ext cx="8617176" cy="481916"/>
          </a:xfrm>
        </p:spPr>
        <p:txBody>
          <a:bodyPr>
            <a:noAutofit/>
          </a:bodyPr>
          <a:lstStyle>
            <a:lvl1pPr marL="0" indent="0" algn="r">
              <a:buNone/>
              <a:defRPr sz="2800" i="1">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ru-RU"/>
          </a:p>
        </p:txBody>
      </p:sp>
      <p:sp>
        <p:nvSpPr>
          <p:cNvPr id="19" name="Rectangle 18">
            <a:extLst>
              <a:ext uri="{FF2B5EF4-FFF2-40B4-BE49-F238E27FC236}">
                <a16:creationId xmlns:a16="http://schemas.microsoft.com/office/drawing/2014/main" xmlns="" id="{50D56C11-4279-4A7A-8ED5-B3CC4B49EBCE}"/>
              </a:ext>
            </a:extLst>
          </p:cNvPr>
          <p:cNvSpPr/>
          <p:nvPr userDrawn="1"/>
        </p:nvSpPr>
        <p:spPr>
          <a:xfrm>
            <a:off x="874714" y="2404913"/>
            <a:ext cx="11317286" cy="630936"/>
          </a:xfrm>
          <a:prstGeom prst="rect">
            <a:avLst/>
          </a:prstGeom>
          <a:solidFill>
            <a:srgbClr val="DEE6EE"/>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sp>
        <p:nvSpPr>
          <p:cNvPr id="68" name="Text Placeholder 67">
            <a:extLst>
              <a:ext uri="{FF2B5EF4-FFF2-40B4-BE49-F238E27FC236}">
                <a16:creationId xmlns:a16="http://schemas.microsoft.com/office/drawing/2014/main" xmlns="" id="{1448BB1C-FCE0-4368-9454-1C343179F825}"/>
              </a:ext>
            </a:extLst>
          </p:cNvPr>
          <p:cNvSpPr>
            <a:spLocks noGrp="1"/>
          </p:cNvSpPr>
          <p:nvPr userDrawn="1">
            <p:ph type="body" sz="quarter" idx="14" hasCustomPrompt="1"/>
          </p:nvPr>
        </p:nvSpPr>
        <p:spPr>
          <a:xfrm>
            <a:off x="999868" y="2489256"/>
            <a:ext cx="1697037" cy="450850"/>
          </a:xfrm>
        </p:spPr>
        <p:txBody>
          <a:bodyPr>
            <a:noAutofit/>
          </a:bodyPr>
          <a:lstStyle>
            <a:lvl1pPr marL="0" indent="0">
              <a:buNone/>
              <a:defRPr sz="2800" b="1">
                <a:solidFill>
                  <a:schemeClr val="accent1"/>
                </a:solidFill>
                <a:latin typeface="+mj-lt"/>
              </a:defRPr>
            </a:lvl1pPr>
            <a:lvl2pPr>
              <a:defRPr sz="2800" b="1">
                <a:solidFill>
                  <a:srgbClr val="B4001B"/>
                </a:solidFill>
                <a:latin typeface="+mj-lt"/>
              </a:defRPr>
            </a:lvl2pPr>
            <a:lvl3pPr>
              <a:defRPr sz="2800" b="1">
                <a:solidFill>
                  <a:srgbClr val="B4001B"/>
                </a:solidFill>
                <a:latin typeface="+mj-lt"/>
              </a:defRPr>
            </a:lvl3pPr>
            <a:lvl4pPr>
              <a:defRPr sz="2800" b="1">
                <a:solidFill>
                  <a:srgbClr val="B4001B"/>
                </a:solidFill>
                <a:latin typeface="+mj-lt"/>
              </a:defRPr>
            </a:lvl4pPr>
            <a:lvl5pPr>
              <a:defRPr sz="2800" b="1">
                <a:solidFill>
                  <a:srgbClr val="B4001B"/>
                </a:solidFill>
                <a:latin typeface="+mj-lt"/>
              </a:defRPr>
            </a:lvl5pPr>
          </a:lstStyle>
          <a:p>
            <a:pPr lvl="0"/>
            <a:r>
              <a:rPr lang="en-US" dirty="0"/>
              <a:t>20XX</a:t>
            </a:r>
            <a:endParaRPr lang="ru-RU" dirty="0"/>
          </a:p>
        </p:txBody>
      </p:sp>
      <p:sp>
        <p:nvSpPr>
          <p:cNvPr id="75" name="Text Placeholder 67">
            <a:extLst>
              <a:ext uri="{FF2B5EF4-FFF2-40B4-BE49-F238E27FC236}">
                <a16:creationId xmlns:a16="http://schemas.microsoft.com/office/drawing/2014/main" xmlns="" id="{0F809E17-A64D-4926-86F9-F23BA9D43374}"/>
              </a:ext>
            </a:extLst>
          </p:cNvPr>
          <p:cNvSpPr>
            <a:spLocks noGrp="1"/>
          </p:cNvSpPr>
          <p:nvPr userDrawn="1">
            <p:ph type="body" sz="quarter" idx="19" hasCustomPrompt="1"/>
          </p:nvPr>
        </p:nvSpPr>
        <p:spPr>
          <a:xfrm>
            <a:off x="1002003" y="3176106"/>
            <a:ext cx="1697037" cy="368946"/>
          </a:xfrm>
        </p:spPr>
        <p:txBody>
          <a:bodyPr>
            <a:noAutofit/>
          </a:bodyPr>
          <a:lstStyle>
            <a:lvl1pPr marL="0" indent="0">
              <a:buNone/>
              <a:defRPr sz="1800" b="1">
                <a:solidFill>
                  <a:schemeClr val="accent3"/>
                </a:solidFill>
                <a:latin typeface="+mj-lt"/>
              </a:defRPr>
            </a:lvl1pPr>
            <a:lvl2pPr>
              <a:defRPr sz="2800" b="1">
                <a:solidFill>
                  <a:srgbClr val="B4001B"/>
                </a:solidFill>
                <a:latin typeface="+mj-lt"/>
              </a:defRPr>
            </a:lvl2pPr>
            <a:lvl3pPr>
              <a:defRPr sz="2800" b="1">
                <a:solidFill>
                  <a:srgbClr val="B4001B"/>
                </a:solidFill>
                <a:latin typeface="+mj-lt"/>
              </a:defRPr>
            </a:lvl3pPr>
            <a:lvl4pPr>
              <a:defRPr sz="2800" b="1">
                <a:solidFill>
                  <a:srgbClr val="B4001B"/>
                </a:solidFill>
                <a:latin typeface="+mj-lt"/>
              </a:defRPr>
            </a:lvl4pPr>
            <a:lvl5pPr>
              <a:defRPr sz="2800" b="1">
                <a:solidFill>
                  <a:srgbClr val="B4001B"/>
                </a:solidFill>
                <a:latin typeface="+mj-lt"/>
              </a:defRPr>
            </a:lvl5pPr>
          </a:lstStyle>
          <a:p>
            <a:pPr lvl="0"/>
            <a:r>
              <a:rPr lang="en-US" dirty="0"/>
              <a:t>Step 1</a:t>
            </a:r>
            <a:endParaRPr lang="ru-RU" dirty="0"/>
          </a:p>
        </p:txBody>
      </p:sp>
      <p:sp>
        <p:nvSpPr>
          <p:cNvPr id="80" name="Text Placeholder 67">
            <a:extLst>
              <a:ext uri="{FF2B5EF4-FFF2-40B4-BE49-F238E27FC236}">
                <a16:creationId xmlns:a16="http://schemas.microsoft.com/office/drawing/2014/main" xmlns="" id="{CEAEBD1B-4DD3-4194-BDB3-E70AEE2E0CDB}"/>
              </a:ext>
            </a:extLst>
          </p:cNvPr>
          <p:cNvSpPr>
            <a:spLocks noGrp="1"/>
          </p:cNvSpPr>
          <p:nvPr userDrawn="1">
            <p:ph type="body" sz="quarter" idx="24"/>
          </p:nvPr>
        </p:nvSpPr>
        <p:spPr>
          <a:xfrm>
            <a:off x="999868" y="3580663"/>
            <a:ext cx="1697037" cy="1414919"/>
          </a:xfrm>
        </p:spPr>
        <p:txBody>
          <a:bodyPr>
            <a:noAutofit/>
          </a:bodyPr>
          <a:lstStyle>
            <a:lvl1pPr marL="0" indent="0">
              <a:buNone/>
              <a:defRPr sz="1500" b="0" i="1">
                <a:solidFill>
                  <a:schemeClr val="accent3"/>
                </a:solidFill>
                <a:latin typeface="+mn-lt"/>
              </a:defRPr>
            </a:lvl1pPr>
            <a:lvl2pPr>
              <a:defRPr sz="2800" b="1">
                <a:solidFill>
                  <a:srgbClr val="B4001B"/>
                </a:solidFill>
                <a:latin typeface="+mj-lt"/>
              </a:defRPr>
            </a:lvl2pPr>
            <a:lvl3pPr>
              <a:defRPr sz="2800" b="1">
                <a:solidFill>
                  <a:srgbClr val="B4001B"/>
                </a:solidFill>
                <a:latin typeface="+mj-lt"/>
              </a:defRPr>
            </a:lvl3pPr>
            <a:lvl4pPr>
              <a:defRPr sz="2800" b="1">
                <a:solidFill>
                  <a:srgbClr val="B4001B"/>
                </a:solidFill>
                <a:latin typeface="+mj-lt"/>
              </a:defRPr>
            </a:lvl4pPr>
            <a:lvl5pPr>
              <a:defRPr sz="2800" b="1">
                <a:solidFill>
                  <a:srgbClr val="B4001B"/>
                </a:solidFill>
                <a:latin typeface="+mj-lt"/>
              </a:defRPr>
            </a:lvl5pPr>
          </a:lstStyle>
          <a:p>
            <a:pPr lvl="0"/>
            <a:r>
              <a:rPr lang="en-US" smtClean="0"/>
              <a:t>Click to edit Master text styles</a:t>
            </a:r>
          </a:p>
        </p:txBody>
      </p:sp>
      <p:sp>
        <p:nvSpPr>
          <p:cNvPr id="69" name="Text Placeholder 67">
            <a:extLst>
              <a:ext uri="{FF2B5EF4-FFF2-40B4-BE49-F238E27FC236}">
                <a16:creationId xmlns:a16="http://schemas.microsoft.com/office/drawing/2014/main" xmlns="" id="{D78D23EB-5D9F-4540-94A3-08DBF7B8B91F}"/>
              </a:ext>
            </a:extLst>
          </p:cNvPr>
          <p:cNvSpPr>
            <a:spLocks noGrp="1"/>
          </p:cNvSpPr>
          <p:nvPr userDrawn="1">
            <p:ph type="body" sz="quarter" idx="15" hasCustomPrompt="1"/>
          </p:nvPr>
        </p:nvSpPr>
        <p:spPr>
          <a:xfrm>
            <a:off x="3076929" y="2489256"/>
            <a:ext cx="1697037" cy="450850"/>
          </a:xfrm>
        </p:spPr>
        <p:txBody>
          <a:bodyPr>
            <a:noAutofit/>
          </a:bodyPr>
          <a:lstStyle>
            <a:lvl1pPr marL="0" indent="0">
              <a:buNone/>
              <a:defRPr sz="2800" b="1">
                <a:solidFill>
                  <a:schemeClr val="accent1"/>
                </a:solidFill>
                <a:latin typeface="+mj-lt"/>
              </a:defRPr>
            </a:lvl1pPr>
            <a:lvl2pPr>
              <a:defRPr sz="2800" b="1">
                <a:solidFill>
                  <a:srgbClr val="B4001B"/>
                </a:solidFill>
                <a:latin typeface="+mj-lt"/>
              </a:defRPr>
            </a:lvl2pPr>
            <a:lvl3pPr>
              <a:defRPr sz="2800" b="1">
                <a:solidFill>
                  <a:srgbClr val="B4001B"/>
                </a:solidFill>
                <a:latin typeface="+mj-lt"/>
              </a:defRPr>
            </a:lvl3pPr>
            <a:lvl4pPr>
              <a:defRPr sz="2800" b="1">
                <a:solidFill>
                  <a:srgbClr val="B4001B"/>
                </a:solidFill>
                <a:latin typeface="+mj-lt"/>
              </a:defRPr>
            </a:lvl4pPr>
            <a:lvl5pPr>
              <a:defRPr sz="2800" b="1">
                <a:solidFill>
                  <a:srgbClr val="B4001B"/>
                </a:solidFill>
                <a:latin typeface="+mj-lt"/>
              </a:defRPr>
            </a:lvl5pPr>
          </a:lstStyle>
          <a:p>
            <a:pPr lvl="0"/>
            <a:r>
              <a:rPr lang="en-US" dirty="0"/>
              <a:t>20XX</a:t>
            </a:r>
            <a:endParaRPr lang="ru-RU" dirty="0"/>
          </a:p>
        </p:txBody>
      </p:sp>
      <p:sp>
        <p:nvSpPr>
          <p:cNvPr id="76" name="Text Placeholder 67">
            <a:extLst>
              <a:ext uri="{FF2B5EF4-FFF2-40B4-BE49-F238E27FC236}">
                <a16:creationId xmlns:a16="http://schemas.microsoft.com/office/drawing/2014/main" xmlns="" id="{52C8DAAC-AC34-4ADE-B88F-1C9288A5AEAB}"/>
              </a:ext>
            </a:extLst>
          </p:cNvPr>
          <p:cNvSpPr>
            <a:spLocks noGrp="1"/>
          </p:cNvSpPr>
          <p:nvPr userDrawn="1">
            <p:ph type="body" sz="quarter" idx="20" hasCustomPrompt="1"/>
          </p:nvPr>
        </p:nvSpPr>
        <p:spPr>
          <a:xfrm>
            <a:off x="3079064" y="3176106"/>
            <a:ext cx="1697037" cy="368946"/>
          </a:xfrm>
        </p:spPr>
        <p:txBody>
          <a:bodyPr>
            <a:noAutofit/>
          </a:bodyPr>
          <a:lstStyle>
            <a:lvl1pPr marL="0" indent="0">
              <a:buNone/>
              <a:defRPr sz="1800" b="1">
                <a:solidFill>
                  <a:schemeClr val="accent3"/>
                </a:solidFill>
                <a:latin typeface="+mj-lt"/>
              </a:defRPr>
            </a:lvl1pPr>
            <a:lvl2pPr>
              <a:defRPr sz="2800" b="1">
                <a:solidFill>
                  <a:srgbClr val="B4001B"/>
                </a:solidFill>
                <a:latin typeface="+mj-lt"/>
              </a:defRPr>
            </a:lvl2pPr>
            <a:lvl3pPr>
              <a:defRPr sz="2800" b="1">
                <a:solidFill>
                  <a:srgbClr val="B4001B"/>
                </a:solidFill>
                <a:latin typeface="+mj-lt"/>
              </a:defRPr>
            </a:lvl3pPr>
            <a:lvl4pPr>
              <a:defRPr sz="2800" b="1">
                <a:solidFill>
                  <a:srgbClr val="B4001B"/>
                </a:solidFill>
                <a:latin typeface="+mj-lt"/>
              </a:defRPr>
            </a:lvl4pPr>
            <a:lvl5pPr>
              <a:defRPr sz="2800" b="1">
                <a:solidFill>
                  <a:srgbClr val="B4001B"/>
                </a:solidFill>
                <a:latin typeface="+mj-lt"/>
              </a:defRPr>
            </a:lvl5pPr>
          </a:lstStyle>
          <a:p>
            <a:pPr lvl="0"/>
            <a:r>
              <a:rPr lang="en-US" dirty="0"/>
              <a:t>Step 2</a:t>
            </a:r>
            <a:endParaRPr lang="ru-RU" dirty="0"/>
          </a:p>
        </p:txBody>
      </p:sp>
      <p:sp>
        <p:nvSpPr>
          <p:cNvPr id="81" name="Text Placeholder 67">
            <a:extLst>
              <a:ext uri="{FF2B5EF4-FFF2-40B4-BE49-F238E27FC236}">
                <a16:creationId xmlns:a16="http://schemas.microsoft.com/office/drawing/2014/main" xmlns="" id="{11C83BFB-0EB8-4D80-943B-BA7A252D4DFE}"/>
              </a:ext>
            </a:extLst>
          </p:cNvPr>
          <p:cNvSpPr>
            <a:spLocks noGrp="1"/>
          </p:cNvSpPr>
          <p:nvPr userDrawn="1">
            <p:ph type="body" sz="quarter" idx="25"/>
          </p:nvPr>
        </p:nvSpPr>
        <p:spPr>
          <a:xfrm>
            <a:off x="3076929" y="3580663"/>
            <a:ext cx="1697037" cy="1414919"/>
          </a:xfrm>
        </p:spPr>
        <p:txBody>
          <a:bodyPr>
            <a:noAutofit/>
          </a:bodyPr>
          <a:lstStyle>
            <a:lvl1pPr marL="0" indent="0">
              <a:buNone/>
              <a:defRPr sz="1500" b="0" i="1">
                <a:solidFill>
                  <a:schemeClr val="accent3"/>
                </a:solidFill>
                <a:latin typeface="+mn-lt"/>
              </a:defRPr>
            </a:lvl1pPr>
            <a:lvl2pPr>
              <a:defRPr sz="2800" b="1">
                <a:solidFill>
                  <a:srgbClr val="B4001B"/>
                </a:solidFill>
                <a:latin typeface="+mj-lt"/>
              </a:defRPr>
            </a:lvl2pPr>
            <a:lvl3pPr>
              <a:defRPr sz="2800" b="1">
                <a:solidFill>
                  <a:srgbClr val="B4001B"/>
                </a:solidFill>
                <a:latin typeface="+mj-lt"/>
              </a:defRPr>
            </a:lvl3pPr>
            <a:lvl4pPr>
              <a:defRPr sz="2800" b="1">
                <a:solidFill>
                  <a:srgbClr val="B4001B"/>
                </a:solidFill>
                <a:latin typeface="+mj-lt"/>
              </a:defRPr>
            </a:lvl4pPr>
            <a:lvl5pPr>
              <a:defRPr sz="2800" b="1">
                <a:solidFill>
                  <a:srgbClr val="B4001B"/>
                </a:solidFill>
                <a:latin typeface="+mj-lt"/>
              </a:defRPr>
            </a:lvl5pPr>
          </a:lstStyle>
          <a:p>
            <a:pPr lvl="0"/>
            <a:r>
              <a:rPr lang="en-US" smtClean="0"/>
              <a:t>Click to edit Master text styles</a:t>
            </a:r>
          </a:p>
        </p:txBody>
      </p:sp>
      <p:sp>
        <p:nvSpPr>
          <p:cNvPr id="70" name="Text Placeholder 67">
            <a:extLst>
              <a:ext uri="{FF2B5EF4-FFF2-40B4-BE49-F238E27FC236}">
                <a16:creationId xmlns:a16="http://schemas.microsoft.com/office/drawing/2014/main" xmlns="" id="{4ED1DE17-B2BC-417B-BFB0-D3CDF7209734}"/>
              </a:ext>
            </a:extLst>
          </p:cNvPr>
          <p:cNvSpPr>
            <a:spLocks noGrp="1"/>
          </p:cNvSpPr>
          <p:nvPr userDrawn="1">
            <p:ph type="body" sz="quarter" idx="16" hasCustomPrompt="1"/>
          </p:nvPr>
        </p:nvSpPr>
        <p:spPr>
          <a:xfrm>
            <a:off x="5153990" y="2489256"/>
            <a:ext cx="1697037" cy="450850"/>
          </a:xfrm>
        </p:spPr>
        <p:txBody>
          <a:bodyPr>
            <a:noAutofit/>
          </a:bodyPr>
          <a:lstStyle>
            <a:lvl1pPr marL="0" indent="0">
              <a:buNone/>
              <a:defRPr sz="2800" b="1">
                <a:solidFill>
                  <a:schemeClr val="accent1"/>
                </a:solidFill>
                <a:latin typeface="+mj-lt"/>
              </a:defRPr>
            </a:lvl1pPr>
            <a:lvl2pPr>
              <a:defRPr sz="2800" b="1">
                <a:solidFill>
                  <a:srgbClr val="B4001B"/>
                </a:solidFill>
                <a:latin typeface="+mj-lt"/>
              </a:defRPr>
            </a:lvl2pPr>
            <a:lvl3pPr>
              <a:defRPr sz="2800" b="1">
                <a:solidFill>
                  <a:srgbClr val="B4001B"/>
                </a:solidFill>
                <a:latin typeface="+mj-lt"/>
              </a:defRPr>
            </a:lvl3pPr>
            <a:lvl4pPr>
              <a:defRPr sz="2800" b="1">
                <a:solidFill>
                  <a:srgbClr val="B4001B"/>
                </a:solidFill>
                <a:latin typeface="+mj-lt"/>
              </a:defRPr>
            </a:lvl4pPr>
            <a:lvl5pPr>
              <a:defRPr sz="2800" b="1">
                <a:solidFill>
                  <a:srgbClr val="B4001B"/>
                </a:solidFill>
                <a:latin typeface="+mj-lt"/>
              </a:defRPr>
            </a:lvl5pPr>
          </a:lstStyle>
          <a:p>
            <a:pPr lvl="0"/>
            <a:r>
              <a:rPr lang="en-US" dirty="0"/>
              <a:t>20XX</a:t>
            </a:r>
            <a:endParaRPr lang="ru-RU" dirty="0"/>
          </a:p>
        </p:txBody>
      </p:sp>
      <p:sp>
        <p:nvSpPr>
          <p:cNvPr id="77" name="Text Placeholder 67">
            <a:extLst>
              <a:ext uri="{FF2B5EF4-FFF2-40B4-BE49-F238E27FC236}">
                <a16:creationId xmlns:a16="http://schemas.microsoft.com/office/drawing/2014/main" xmlns="" id="{2406C601-7B6F-4E9D-A973-B2CC92C0DDA5}"/>
              </a:ext>
            </a:extLst>
          </p:cNvPr>
          <p:cNvSpPr>
            <a:spLocks noGrp="1"/>
          </p:cNvSpPr>
          <p:nvPr userDrawn="1">
            <p:ph type="body" sz="quarter" idx="21" hasCustomPrompt="1"/>
          </p:nvPr>
        </p:nvSpPr>
        <p:spPr>
          <a:xfrm>
            <a:off x="5156125" y="3176106"/>
            <a:ext cx="1697037" cy="368946"/>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b="1">
                <a:solidFill>
                  <a:schemeClr val="accent3"/>
                </a:solidFill>
                <a:latin typeface="+mj-lt"/>
              </a:defRPr>
            </a:lvl1pPr>
            <a:lvl2pPr>
              <a:defRPr sz="2800" b="1">
                <a:solidFill>
                  <a:srgbClr val="B4001B"/>
                </a:solidFill>
                <a:latin typeface="+mj-lt"/>
              </a:defRPr>
            </a:lvl2pPr>
            <a:lvl3pPr>
              <a:defRPr sz="2800" b="1">
                <a:solidFill>
                  <a:srgbClr val="B4001B"/>
                </a:solidFill>
                <a:latin typeface="+mj-lt"/>
              </a:defRPr>
            </a:lvl3pPr>
            <a:lvl4pPr>
              <a:defRPr sz="2800" b="1">
                <a:solidFill>
                  <a:srgbClr val="B4001B"/>
                </a:solidFill>
                <a:latin typeface="+mj-lt"/>
              </a:defRPr>
            </a:lvl4pPr>
            <a:lvl5pPr>
              <a:defRPr sz="2800" b="1">
                <a:solidFill>
                  <a:srgbClr val="B4001B"/>
                </a:solidFill>
                <a:latin typeface="+mj-lt"/>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Step 3</a:t>
            </a:r>
            <a:endParaRPr lang="ru-RU" dirty="0"/>
          </a:p>
        </p:txBody>
      </p:sp>
      <p:sp>
        <p:nvSpPr>
          <p:cNvPr id="82" name="Text Placeholder 67">
            <a:extLst>
              <a:ext uri="{FF2B5EF4-FFF2-40B4-BE49-F238E27FC236}">
                <a16:creationId xmlns:a16="http://schemas.microsoft.com/office/drawing/2014/main" xmlns="" id="{1863E5AC-A2CE-4EFB-9433-5F599B2B061F}"/>
              </a:ext>
            </a:extLst>
          </p:cNvPr>
          <p:cNvSpPr>
            <a:spLocks noGrp="1"/>
          </p:cNvSpPr>
          <p:nvPr userDrawn="1">
            <p:ph type="body" sz="quarter" idx="26"/>
          </p:nvPr>
        </p:nvSpPr>
        <p:spPr>
          <a:xfrm>
            <a:off x="5153990" y="3580663"/>
            <a:ext cx="1697037" cy="1414919"/>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500" b="0" i="1">
                <a:solidFill>
                  <a:schemeClr val="accent3"/>
                </a:solidFill>
                <a:latin typeface="+mn-lt"/>
              </a:defRPr>
            </a:lvl1pPr>
            <a:lvl2pPr>
              <a:defRPr sz="2800" b="1">
                <a:solidFill>
                  <a:srgbClr val="B4001B"/>
                </a:solidFill>
                <a:latin typeface="+mj-lt"/>
              </a:defRPr>
            </a:lvl2pPr>
            <a:lvl3pPr>
              <a:defRPr sz="2800" b="1">
                <a:solidFill>
                  <a:srgbClr val="B4001B"/>
                </a:solidFill>
                <a:latin typeface="+mj-lt"/>
              </a:defRPr>
            </a:lvl3pPr>
            <a:lvl4pPr>
              <a:defRPr sz="2800" b="1">
                <a:solidFill>
                  <a:srgbClr val="B4001B"/>
                </a:solidFill>
                <a:latin typeface="+mj-lt"/>
              </a:defRPr>
            </a:lvl4pPr>
            <a:lvl5pPr>
              <a:defRPr sz="2800" b="1">
                <a:solidFill>
                  <a:srgbClr val="B4001B"/>
                </a:solidFill>
                <a:latin typeface="+mj-lt"/>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mtClean="0"/>
              <a:t>Click to edit Master text styles</a:t>
            </a:r>
          </a:p>
        </p:txBody>
      </p:sp>
      <p:sp>
        <p:nvSpPr>
          <p:cNvPr id="71" name="Text Placeholder 67">
            <a:extLst>
              <a:ext uri="{FF2B5EF4-FFF2-40B4-BE49-F238E27FC236}">
                <a16:creationId xmlns:a16="http://schemas.microsoft.com/office/drawing/2014/main" xmlns="" id="{166A426C-5268-45E2-8D57-A0DC553E0187}"/>
              </a:ext>
            </a:extLst>
          </p:cNvPr>
          <p:cNvSpPr>
            <a:spLocks noGrp="1"/>
          </p:cNvSpPr>
          <p:nvPr userDrawn="1">
            <p:ph type="body" sz="quarter" idx="17" hasCustomPrompt="1"/>
          </p:nvPr>
        </p:nvSpPr>
        <p:spPr>
          <a:xfrm>
            <a:off x="7231051" y="2489256"/>
            <a:ext cx="1697037" cy="450850"/>
          </a:xfrm>
        </p:spPr>
        <p:txBody>
          <a:bodyPr>
            <a:noAutofit/>
          </a:bodyPr>
          <a:lstStyle>
            <a:lvl1pPr marL="0" indent="0">
              <a:buNone/>
              <a:defRPr sz="2800" b="1">
                <a:solidFill>
                  <a:schemeClr val="accent1"/>
                </a:solidFill>
                <a:latin typeface="+mj-lt"/>
              </a:defRPr>
            </a:lvl1pPr>
            <a:lvl2pPr>
              <a:defRPr sz="2800" b="1">
                <a:solidFill>
                  <a:srgbClr val="B4001B"/>
                </a:solidFill>
                <a:latin typeface="+mj-lt"/>
              </a:defRPr>
            </a:lvl2pPr>
            <a:lvl3pPr>
              <a:defRPr sz="2800" b="1">
                <a:solidFill>
                  <a:srgbClr val="B4001B"/>
                </a:solidFill>
                <a:latin typeface="+mj-lt"/>
              </a:defRPr>
            </a:lvl3pPr>
            <a:lvl4pPr>
              <a:defRPr sz="2800" b="1">
                <a:solidFill>
                  <a:srgbClr val="B4001B"/>
                </a:solidFill>
                <a:latin typeface="+mj-lt"/>
              </a:defRPr>
            </a:lvl4pPr>
            <a:lvl5pPr>
              <a:defRPr sz="2800" b="1">
                <a:solidFill>
                  <a:srgbClr val="B4001B"/>
                </a:solidFill>
                <a:latin typeface="+mj-lt"/>
              </a:defRPr>
            </a:lvl5pPr>
          </a:lstStyle>
          <a:p>
            <a:pPr lvl="0"/>
            <a:r>
              <a:rPr lang="en-US" dirty="0"/>
              <a:t>20XX</a:t>
            </a:r>
            <a:endParaRPr lang="ru-RU" dirty="0"/>
          </a:p>
        </p:txBody>
      </p:sp>
      <p:sp>
        <p:nvSpPr>
          <p:cNvPr id="78" name="Text Placeholder 67">
            <a:extLst>
              <a:ext uri="{FF2B5EF4-FFF2-40B4-BE49-F238E27FC236}">
                <a16:creationId xmlns:a16="http://schemas.microsoft.com/office/drawing/2014/main" xmlns="" id="{84AA07B3-267A-4EF3-884B-C7811E2A82E2}"/>
              </a:ext>
            </a:extLst>
          </p:cNvPr>
          <p:cNvSpPr>
            <a:spLocks noGrp="1"/>
          </p:cNvSpPr>
          <p:nvPr userDrawn="1">
            <p:ph type="body" sz="quarter" idx="22" hasCustomPrompt="1"/>
          </p:nvPr>
        </p:nvSpPr>
        <p:spPr>
          <a:xfrm>
            <a:off x="7233186" y="3176106"/>
            <a:ext cx="1697037" cy="368946"/>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b="1">
                <a:solidFill>
                  <a:schemeClr val="accent3"/>
                </a:solidFill>
                <a:latin typeface="+mj-lt"/>
              </a:defRPr>
            </a:lvl1pPr>
            <a:lvl2pPr>
              <a:defRPr sz="2800" b="1">
                <a:solidFill>
                  <a:srgbClr val="B4001B"/>
                </a:solidFill>
                <a:latin typeface="+mj-lt"/>
              </a:defRPr>
            </a:lvl2pPr>
            <a:lvl3pPr>
              <a:defRPr sz="2800" b="1">
                <a:solidFill>
                  <a:srgbClr val="B4001B"/>
                </a:solidFill>
                <a:latin typeface="+mj-lt"/>
              </a:defRPr>
            </a:lvl3pPr>
            <a:lvl4pPr>
              <a:defRPr sz="2800" b="1">
                <a:solidFill>
                  <a:srgbClr val="B4001B"/>
                </a:solidFill>
                <a:latin typeface="+mj-lt"/>
              </a:defRPr>
            </a:lvl4pPr>
            <a:lvl5pPr>
              <a:defRPr sz="2800" b="1">
                <a:solidFill>
                  <a:srgbClr val="B4001B"/>
                </a:solidFill>
                <a:latin typeface="+mj-lt"/>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Step 4</a:t>
            </a:r>
            <a:endParaRPr lang="ru-RU" dirty="0"/>
          </a:p>
        </p:txBody>
      </p:sp>
      <p:sp>
        <p:nvSpPr>
          <p:cNvPr id="83" name="Text Placeholder 67">
            <a:extLst>
              <a:ext uri="{FF2B5EF4-FFF2-40B4-BE49-F238E27FC236}">
                <a16:creationId xmlns:a16="http://schemas.microsoft.com/office/drawing/2014/main" xmlns="" id="{8200DF41-88E6-45EF-AE9D-B56233AD17E6}"/>
              </a:ext>
            </a:extLst>
          </p:cNvPr>
          <p:cNvSpPr>
            <a:spLocks noGrp="1"/>
          </p:cNvSpPr>
          <p:nvPr userDrawn="1">
            <p:ph type="body" sz="quarter" idx="27"/>
          </p:nvPr>
        </p:nvSpPr>
        <p:spPr>
          <a:xfrm>
            <a:off x="7231051" y="3580663"/>
            <a:ext cx="1697037" cy="1414919"/>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500" b="0" i="1">
                <a:solidFill>
                  <a:schemeClr val="accent3"/>
                </a:solidFill>
                <a:latin typeface="+mn-lt"/>
              </a:defRPr>
            </a:lvl1pPr>
            <a:lvl2pPr>
              <a:defRPr sz="2800" b="1">
                <a:solidFill>
                  <a:srgbClr val="B4001B"/>
                </a:solidFill>
                <a:latin typeface="+mj-lt"/>
              </a:defRPr>
            </a:lvl2pPr>
            <a:lvl3pPr>
              <a:defRPr sz="2800" b="1">
                <a:solidFill>
                  <a:srgbClr val="B4001B"/>
                </a:solidFill>
                <a:latin typeface="+mj-lt"/>
              </a:defRPr>
            </a:lvl3pPr>
            <a:lvl4pPr>
              <a:defRPr sz="2800" b="1">
                <a:solidFill>
                  <a:srgbClr val="B4001B"/>
                </a:solidFill>
                <a:latin typeface="+mj-lt"/>
              </a:defRPr>
            </a:lvl4pPr>
            <a:lvl5pPr>
              <a:defRPr sz="2800" b="1">
                <a:solidFill>
                  <a:srgbClr val="B4001B"/>
                </a:solidFill>
                <a:latin typeface="+mj-lt"/>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mtClean="0"/>
              <a:t>Click to edit Master text styles</a:t>
            </a:r>
          </a:p>
        </p:txBody>
      </p:sp>
      <p:sp>
        <p:nvSpPr>
          <p:cNvPr id="72" name="Text Placeholder 67">
            <a:extLst>
              <a:ext uri="{FF2B5EF4-FFF2-40B4-BE49-F238E27FC236}">
                <a16:creationId xmlns:a16="http://schemas.microsoft.com/office/drawing/2014/main" xmlns="" id="{27F6FCF2-4954-4E07-BD4A-54040E169886}"/>
              </a:ext>
            </a:extLst>
          </p:cNvPr>
          <p:cNvSpPr>
            <a:spLocks noGrp="1"/>
          </p:cNvSpPr>
          <p:nvPr userDrawn="1">
            <p:ph type="body" sz="quarter" idx="18" hasCustomPrompt="1"/>
          </p:nvPr>
        </p:nvSpPr>
        <p:spPr>
          <a:xfrm>
            <a:off x="9308112" y="2489256"/>
            <a:ext cx="1697037" cy="450850"/>
          </a:xfrm>
        </p:spPr>
        <p:txBody>
          <a:bodyPr>
            <a:noAutofit/>
          </a:bodyPr>
          <a:lstStyle>
            <a:lvl1pPr marL="0" indent="0">
              <a:buNone/>
              <a:defRPr sz="2800" b="1">
                <a:solidFill>
                  <a:schemeClr val="accent1"/>
                </a:solidFill>
                <a:latin typeface="+mj-lt"/>
              </a:defRPr>
            </a:lvl1pPr>
            <a:lvl2pPr>
              <a:defRPr sz="2800" b="1">
                <a:solidFill>
                  <a:srgbClr val="B4001B"/>
                </a:solidFill>
                <a:latin typeface="+mj-lt"/>
              </a:defRPr>
            </a:lvl2pPr>
            <a:lvl3pPr>
              <a:defRPr sz="2800" b="1">
                <a:solidFill>
                  <a:srgbClr val="B4001B"/>
                </a:solidFill>
                <a:latin typeface="+mj-lt"/>
              </a:defRPr>
            </a:lvl3pPr>
            <a:lvl4pPr>
              <a:defRPr sz="2800" b="1">
                <a:solidFill>
                  <a:srgbClr val="B4001B"/>
                </a:solidFill>
                <a:latin typeface="+mj-lt"/>
              </a:defRPr>
            </a:lvl4pPr>
            <a:lvl5pPr>
              <a:defRPr sz="2800" b="1">
                <a:solidFill>
                  <a:srgbClr val="B4001B"/>
                </a:solidFill>
                <a:latin typeface="+mj-lt"/>
              </a:defRPr>
            </a:lvl5pPr>
          </a:lstStyle>
          <a:p>
            <a:pPr lvl="0"/>
            <a:r>
              <a:rPr lang="en-US" dirty="0"/>
              <a:t>20XX</a:t>
            </a:r>
            <a:endParaRPr lang="ru-RU" dirty="0"/>
          </a:p>
        </p:txBody>
      </p:sp>
      <p:sp>
        <p:nvSpPr>
          <p:cNvPr id="79" name="Text Placeholder 67">
            <a:extLst>
              <a:ext uri="{FF2B5EF4-FFF2-40B4-BE49-F238E27FC236}">
                <a16:creationId xmlns:a16="http://schemas.microsoft.com/office/drawing/2014/main" xmlns="" id="{9752F311-54E4-4A2F-A676-CE541AC3AF22}"/>
              </a:ext>
            </a:extLst>
          </p:cNvPr>
          <p:cNvSpPr>
            <a:spLocks noGrp="1"/>
          </p:cNvSpPr>
          <p:nvPr userDrawn="1">
            <p:ph type="body" sz="quarter" idx="23" hasCustomPrompt="1"/>
          </p:nvPr>
        </p:nvSpPr>
        <p:spPr>
          <a:xfrm>
            <a:off x="9310247" y="3176106"/>
            <a:ext cx="1697037" cy="368946"/>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b="1">
                <a:solidFill>
                  <a:schemeClr val="accent3"/>
                </a:solidFill>
                <a:latin typeface="+mj-lt"/>
              </a:defRPr>
            </a:lvl1pPr>
            <a:lvl2pPr>
              <a:defRPr sz="2800" b="1">
                <a:solidFill>
                  <a:srgbClr val="B4001B"/>
                </a:solidFill>
                <a:latin typeface="+mj-lt"/>
              </a:defRPr>
            </a:lvl2pPr>
            <a:lvl3pPr>
              <a:defRPr sz="2800" b="1">
                <a:solidFill>
                  <a:srgbClr val="B4001B"/>
                </a:solidFill>
                <a:latin typeface="+mj-lt"/>
              </a:defRPr>
            </a:lvl3pPr>
            <a:lvl4pPr>
              <a:defRPr sz="2800" b="1">
                <a:solidFill>
                  <a:srgbClr val="B4001B"/>
                </a:solidFill>
                <a:latin typeface="+mj-lt"/>
              </a:defRPr>
            </a:lvl4pPr>
            <a:lvl5pPr>
              <a:defRPr sz="2800" b="1">
                <a:solidFill>
                  <a:srgbClr val="B4001B"/>
                </a:solidFill>
                <a:latin typeface="+mj-lt"/>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Step 5</a:t>
            </a:r>
            <a:endParaRPr lang="ru-RU" dirty="0"/>
          </a:p>
        </p:txBody>
      </p:sp>
      <p:sp>
        <p:nvSpPr>
          <p:cNvPr id="84" name="Text Placeholder 67">
            <a:extLst>
              <a:ext uri="{FF2B5EF4-FFF2-40B4-BE49-F238E27FC236}">
                <a16:creationId xmlns:a16="http://schemas.microsoft.com/office/drawing/2014/main" xmlns="" id="{293395E1-4412-462F-9A23-3BEF7CCC2498}"/>
              </a:ext>
            </a:extLst>
          </p:cNvPr>
          <p:cNvSpPr>
            <a:spLocks noGrp="1"/>
          </p:cNvSpPr>
          <p:nvPr userDrawn="1">
            <p:ph type="body" sz="quarter" idx="28"/>
          </p:nvPr>
        </p:nvSpPr>
        <p:spPr>
          <a:xfrm>
            <a:off x="9308112" y="3580663"/>
            <a:ext cx="1697037" cy="1414919"/>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500" b="0" i="1">
                <a:solidFill>
                  <a:schemeClr val="accent3"/>
                </a:solidFill>
                <a:latin typeface="+mn-lt"/>
              </a:defRPr>
            </a:lvl1pPr>
            <a:lvl2pPr>
              <a:defRPr sz="2800" b="1">
                <a:solidFill>
                  <a:srgbClr val="B4001B"/>
                </a:solidFill>
                <a:latin typeface="+mj-lt"/>
              </a:defRPr>
            </a:lvl2pPr>
            <a:lvl3pPr>
              <a:defRPr sz="2800" b="1">
                <a:solidFill>
                  <a:srgbClr val="B4001B"/>
                </a:solidFill>
                <a:latin typeface="+mj-lt"/>
              </a:defRPr>
            </a:lvl3pPr>
            <a:lvl4pPr>
              <a:defRPr sz="2800" b="1">
                <a:solidFill>
                  <a:srgbClr val="B4001B"/>
                </a:solidFill>
                <a:latin typeface="+mj-lt"/>
              </a:defRPr>
            </a:lvl4pPr>
            <a:lvl5pPr>
              <a:defRPr sz="2800" b="1">
                <a:solidFill>
                  <a:srgbClr val="B4001B"/>
                </a:solidFill>
                <a:latin typeface="+mj-lt"/>
              </a:defRPr>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mtClean="0"/>
              <a:t>Click to edit Master text styles</a:t>
            </a:r>
          </a:p>
        </p:txBody>
      </p:sp>
      <p:cxnSp>
        <p:nvCxnSpPr>
          <p:cNvPr id="43" name="Straight Connector 42">
            <a:extLst>
              <a:ext uri="{FF2B5EF4-FFF2-40B4-BE49-F238E27FC236}">
                <a16:creationId xmlns:a16="http://schemas.microsoft.com/office/drawing/2014/main" xmlns="" id="{DA423E63-093D-4A99-8C31-28E180F8111E}"/>
              </a:ext>
            </a:extLst>
          </p:cNvPr>
          <p:cNvCxnSpPr>
            <a:cxnSpLocks/>
          </p:cNvCxnSpPr>
          <p:nvPr userDrawn="1"/>
        </p:nvCxnSpPr>
        <p:spPr>
          <a:xfrm>
            <a:off x="919331" y="2404913"/>
            <a:ext cx="11304000" cy="0"/>
          </a:xfrm>
          <a:prstGeom prst="line">
            <a:avLst/>
          </a:prstGeom>
          <a:ln w="19050">
            <a:solidFill>
              <a:srgbClr val="9399A1"/>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xmlns="" id="{41F79A9D-F468-4B5C-9092-EE37C9E345F1}"/>
              </a:ext>
            </a:extLst>
          </p:cNvPr>
          <p:cNvSpPr>
            <a:spLocks noGrp="1"/>
          </p:cNvSpPr>
          <p:nvPr>
            <p:ph type="dt" sz="half" idx="10"/>
          </p:nvPr>
        </p:nvSpPr>
        <p:spPr/>
        <p:txBody>
          <a:bodyPr/>
          <a:lstStyle>
            <a:lvl1pPr>
              <a:defRPr>
                <a:solidFill>
                  <a:schemeClr val="accent3"/>
                </a:solidFill>
              </a:defRPr>
            </a:lvl1pPr>
          </a:lstStyle>
          <a:p>
            <a:fld id="{513CFEE6-155F-4C22-BFC9-BDED101F64A3}" type="datetimeFigureOut">
              <a:rPr lang="ru-RU" smtClean="0"/>
              <a:pPr/>
              <a:t>25.06.2020</a:t>
            </a:fld>
            <a:endParaRPr lang="ru-RU"/>
          </a:p>
        </p:txBody>
      </p:sp>
      <p:sp>
        <p:nvSpPr>
          <p:cNvPr id="5" name="Footer Placeholder 4">
            <a:extLst>
              <a:ext uri="{FF2B5EF4-FFF2-40B4-BE49-F238E27FC236}">
                <a16:creationId xmlns:a16="http://schemas.microsoft.com/office/drawing/2014/main" xmlns="" id="{48650B2E-E157-4C0C-94EB-9A67DEC033FC}"/>
              </a:ext>
            </a:extLst>
          </p:cNvPr>
          <p:cNvSpPr>
            <a:spLocks noGrp="1"/>
          </p:cNvSpPr>
          <p:nvPr>
            <p:ph type="ftr" sz="quarter" idx="11"/>
          </p:nvPr>
        </p:nvSpPr>
        <p:spPr/>
        <p:txBody>
          <a:bodyPr/>
          <a:lstStyle>
            <a:lvl1pPr>
              <a:defRPr>
                <a:solidFill>
                  <a:schemeClr val="accent1"/>
                </a:solidFill>
              </a:defRPr>
            </a:lvl1pPr>
          </a:lstStyle>
          <a:p>
            <a:endParaRPr lang="ru-RU" dirty="0"/>
          </a:p>
        </p:txBody>
      </p:sp>
      <p:sp>
        <p:nvSpPr>
          <p:cNvPr id="6" name="Slide Number Placeholder 5">
            <a:extLst>
              <a:ext uri="{FF2B5EF4-FFF2-40B4-BE49-F238E27FC236}">
                <a16:creationId xmlns:a16="http://schemas.microsoft.com/office/drawing/2014/main" xmlns="" id="{7D0D0389-9377-4F66-90DE-3BF0280F595D}"/>
              </a:ext>
            </a:extLst>
          </p:cNvPr>
          <p:cNvSpPr>
            <a:spLocks noGrp="1"/>
          </p:cNvSpPr>
          <p:nvPr>
            <p:ph type="sldNum" sz="quarter" idx="12"/>
          </p:nvPr>
        </p:nvSpPr>
        <p:spPr/>
        <p:txBody>
          <a:bodyPr/>
          <a:lstStyle/>
          <a:p>
            <a:fld id="{4F4E0FEE-E42D-435A-A441-DBC63D7AFC28}" type="slidenum">
              <a:rPr lang="ru-RU" smtClean="0"/>
              <a:t>‹#›</a:t>
            </a:fld>
            <a:endParaRPr lang="ru-RU" dirty="0"/>
          </a:p>
        </p:txBody>
      </p:sp>
      <p:grpSp>
        <p:nvGrpSpPr>
          <p:cNvPr id="38" name="Group 37">
            <a:extLst>
              <a:ext uri="{FF2B5EF4-FFF2-40B4-BE49-F238E27FC236}">
                <a16:creationId xmlns:a16="http://schemas.microsoft.com/office/drawing/2014/main" xmlns="" id="{045D4B62-FDA7-488E-8EA0-68805217F9F0}"/>
              </a:ext>
            </a:extLst>
          </p:cNvPr>
          <p:cNvGrpSpPr/>
          <p:nvPr userDrawn="1"/>
        </p:nvGrpSpPr>
        <p:grpSpPr>
          <a:xfrm>
            <a:off x="9128023" y="2331516"/>
            <a:ext cx="137160" cy="2999323"/>
            <a:chOff x="882917" y="2474883"/>
            <a:chExt cx="137160" cy="2999323"/>
          </a:xfrm>
        </p:grpSpPr>
        <p:cxnSp>
          <p:nvCxnSpPr>
            <p:cNvPr id="39" name="Straight Connector 38">
              <a:extLst>
                <a:ext uri="{FF2B5EF4-FFF2-40B4-BE49-F238E27FC236}">
                  <a16:creationId xmlns:a16="http://schemas.microsoft.com/office/drawing/2014/main" xmlns="" id="{EE9FF919-D5B6-40BE-8340-99395C67A80B}"/>
                </a:ext>
              </a:extLst>
            </p:cNvPr>
            <p:cNvCxnSpPr/>
            <p:nvPr userDrawn="1"/>
          </p:nvCxnSpPr>
          <p:spPr>
            <a:xfrm>
              <a:off x="951497" y="2543463"/>
              <a:ext cx="0" cy="289864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40" name="Oval 39">
              <a:extLst>
                <a:ext uri="{FF2B5EF4-FFF2-40B4-BE49-F238E27FC236}">
                  <a16:creationId xmlns:a16="http://schemas.microsoft.com/office/drawing/2014/main" xmlns="" id="{4744F83E-0A7E-487F-94AD-18862D8C1DA5}"/>
                </a:ext>
              </a:extLst>
            </p:cNvPr>
            <p:cNvSpPr/>
            <p:nvPr userDrawn="1"/>
          </p:nvSpPr>
          <p:spPr>
            <a:xfrm>
              <a:off x="882917" y="2474883"/>
              <a:ext cx="137160" cy="13716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sp>
          <p:nvSpPr>
            <p:cNvPr id="41" name="Oval 40">
              <a:extLst>
                <a:ext uri="{FF2B5EF4-FFF2-40B4-BE49-F238E27FC236}">
                  <a16:creationId xmlns:a16="http://schemas.microsoft.com/office/drawing/2014/main" xmlns="" id="{2604EFAD-8591-44A8-B023-93F6CBAA8FBB}"/>
                </a:ext>
              </a:extLst>
            </p:cNvPr>
            <p:cNvSpPr/>
            <p:nvPr userDrawn="1"/>
          </p:nvSpPr>
          <p:spPr>
            <a:xfrm>
              <a:off x="882917" y="5337046"/>
              <a:ext cx="137160" cy="13716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grpSp>
      <p:cxnSp>
        <p:nvCxnSpPr>
          <p:cNvPr id="44" name="Straight Connector 43">
            <a:extLst>
              <a:ext uri="{FF2B5EF4-FFF2-40B4-BE49-F238E27FC236}">
                <a16:creationId xmlns:a16="http://schemas.microsoft.com/office/drawing/2014/main" xmlns="" id="{FCC36F7E-FD23-48F3-A09A-9CC43031B561}"/>
              </a:ext>
            </a:extLst>
          </p:cNvPr>
          <p:cNvCxnSpPr>
            <a:cxnSpLocks/>
          </p:cNvCxnSpPr>
          <p:nvPr userDrawn="1"/>
        </p:nvCxnSpPr>
        <p:spPr>
          <a:xfrm>
            <a:off x="951496" y="3032671"/>
            <a:ext cx="11240503" cy="0"/>
          </a:xfrm>
          <a:prstGeom prst="line">
            <a:avLst/>
          </a:prstGeom>
          <a:ln w="72390">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65" name="Group 64">
            <a:extLst>
              <a:ext uri="{FF2B5EF4-FFF2-40B4-BE49-F238E27FC236}">
                <a16:creationId xmlns:a16="http://schemas.microsoft.com/office/drawing/2014/main" xmlns="" id="{6A1B849D-4DD4-48E2-919C-6D027EBF0C55}"/>
              </a:ext>
            </a:extLst>
          </p:cNvPr>
          <p:cNvGrpSpPr/>
          <p:nvPr userDrawn="1"/>
        </p:nvGrpSpPr>
        <p:grpSpPr>
          <a:xfrm>
            <a:off x="813989" y="2331516"/>
            <a:ext cx="137162" cy="2999323"/>
            <a:chOff x="882915" y="2453736"/>
            <a:chExt cx="137162" cy="2999323"/>
          </a:xfrm>
        </p:grpSpPr>
        <p:cxnSp>
          <p:nvCxnSpPr>
            <p:cNvPr id="21" name="Straight Connector 20">
              <a:extLst>
                <a:ext uri="{FF2B5EF4-FFF2-40B4-BE49-F238E27FC236}">
                  <a16:creationId xmlns:a16="http://schemas.microsoft.com/office/drawing/2014/main" xmlns="" id="{2735FDD3-D29F-4144-B941-C78FD2EDEC8F}"/>
                </a:ext>
              </a:extLst>
            </p:cNvPr>
            <p:cNvCxnSpPr/>
            <p:nvPr userDrawn="1"/>
          </p:nvCxnSpPr>
          <p:spPr>
            <a:xfrm>
              <a:off x="951497" y="2522316"/>
              <a:ext cx="0" cy="289864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3" name="Oval 22">
              <a:extLst>
                <a:ext uri="{FF2B5EF4-FFF2-40B4-BE49-F238E27FC236}">
                  <a16:creationId xmlns:a16="http://schemas.microsoft.com/office/drawing/2014/main" xmlns="" id="{BCCA69E7-7E62-48D3-BECA-3195D6013009}"/>
                </a:ext>
              </a:extLst>
            </p:cNvPr>
            <p:cNvSpPr/>
            <p:nvPr userDrawn="1"/>
          </p:nvSpPr>
          <p:spPr>
            <a:xfrm>
              <a:off x="882915" y="2453736"/>
              <a:ext cx="137160" cy="13716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sp>
          <p:nvSpPr>
            <p:cNvPr id="24" name="Oval 23">
              <a:extLst>
                <a:ext uri="{FF2B5EF4-FFF2-40B4-BE49-F238E27FC236}">
                  <a16:creationId xmlns:a16="http://schemas.microsoft.com/office/drawing/2014/main" xmlns="" id="{7372AC68-B45F-427C-BCD5-D1C11A81DEFD}"/>
                </a:ext>
              </a:extLst>
            </p:cNvPr>
            <p:cNvSpPr/>
            <p:nvPr userDrawn="1"/>
          </p:nvSpPr>
          <p:spPr>
            <a:xfrm>
              <a:off x="882917" y="5315899"/>
              <a:ext cx="137160" cy="13716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grpSp>
      <p:grpSp>
        <p:nvGrpSpPr>
          <p:cNvPr id="49" name="Group 48">
            <a:extLst>
              <a:ext uri="{FF2B5EF4-FFF2-40B4-BE49-F238E27FC236}">
                <a16:creationId xmlns:a16="http://schemas.microsoft.com/office/drawing/2014/main" xmlns="" id="{063908B3-7B94-471C-A3B6-4DD1BAD057EC}"/>
              </a:ext>
            </a:extLst>
          </p:cNvPr>
          <p:cNvGrpSpPr/>
          <p:nvPr userDrawn="1"/>
        </p:nvGrpSpPr>
        <p:grpSpPr>
          <a:xfrm>
            <a:off x="750918" y="2898634"/>
            <a:ext cx="265176" cy="265176"/>
            <a:chOff x="818907" y="3062958"/>
            <a:chExt cx="265176" cy="265176"/>
          </a:xfrm>
        </p:grpSpPr>
        <p:sp>
          <p:nvSpPr>
            <p:cNvPr id="47" name="Oval 46">
              <a:extLst>
                <a:ext uri="{FF2B5EF4-FFF2-40B4-BE49-F238E27FC236}">
                  <a16:creationId xmlns:a16="http://schemas.microsoft.com/office/drawing/2014/main" xmlns="" id="{4EBB9D0A-1778-4373-AD41-62E890959DCF}"/>
                </a:ext>
              </a:extLst>
            </p:cNvPr>
            <p:cNvSpPr/>
            <p:nvPr userDrawn="1"/>
          </p:nvSpPr>
          <p:spPr>
            <a:xfrm>
              <a:off x="818907" y="3062958"/>
              <a:ext cx="265176" cy="265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sp>
          <p:nvSpPr>
            <p:cNvPr id="48" name="Oval 47">
              <a:extLst>
                <a:ext uri="{FF2B5EF4-FFF2-40B4-BE49-F238E27FC236}">
                  <a16:creationId xmlns:a16="http://schemas.microsoft.com/office/drawing/2014/main" xmlns="" id="{5C3271EA-E74D-4A74-B991-5C50166C37A5}"/>
                </a:ext>
              </a:extLst>
            </p:cNvPr>
            <p:cNvSpPr/>
            <p:nvPr userDrawn="1"/>
          </p:nvSpPr>
          <p:spPr>
            <a:xfrm>
              <a:off x="882915" y="3126966"/>
              <a:ext cx="137160" cy="13716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grpSp>
      <p:grpSp>
        <p:nvGrpSpPr>
          <p:cNvPr id="26" name="Group 25">
            <a:extLst>
              <a:ext uri="{FF2B5EF4-FFF2-40B4-BE49-F238E27FC236}">
                <a16:creationId xmlns:a16="http://schemas.microsoft.com/office/drawing/2014/main" xmlns="" id="{F9A6FF48-4AA4-4CD2-B31D-B7049F9C4092}"/>
              </a:ext>
            </a:extLst>
          </p:cNvPr>
          <p:cNvGrpSpPr/>
          <p:nvPr userDrawn="1"/>
        </p:nvGrpSpPr>
        <p:grpSpPr>
          <a:xfrm>
            <a:off x="2908500" y="2331516"/>
            <a:ext cx="137160" cy="2999323"/>
            <a:chOff x="882917" y="2474883"/>
            <a:chExt cx="137160" cy="2999323"/>
          </a:xfrm>
        </p:grpSpPr>
        <p:cxnSp>
          <p:nvCxnSpPr>
            <p:cNvPr id="27" name="Straight Connector 26">
              <a:extLst>
                <a:ext uri="{FF2B5EF4-FFF2-40B4-BE49-F238E27FC236}">
                  <a16:creationId xmlns:a16="http://schemas.microsoft.com/office/drawing/2014/main" xmlns="" id="{9E7874F7-CC98-4D64-8517-87F53501C42F}"/>
                </a:ext>
              </a:extLst>
            </p:cNvPr>
            <p:cNvCxnSpPr/>
            <p:nvPr userDrawn="1"/>
          </p:nvCxnSpPr>
          <p:spPr>
            <a:xfrm>
              <a:off x="951497" y="2543463"/>
              <a:ext cx="0" cy="289864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28" name="Oval 27">
              <a:extLst>
                <a:ext uri="{FF2B5EF4-FFF2-40B4-BE49-F238E27FC236}">
                  <a16:creationId xmlns:a16="http://schemas.microsoft.com/office/drawing/2014/main" xmlns="" id="{86453AEA-ACAA-4861-B099-D90257B9BAF8}"/>
                </a:ext>
              </a:extLst>
            </p:cNvPr>
            <p:cNvSpPr/>
            <p:nvPr userDrawn="1"/>
          </p:nvSpPr>
          <p:spPr>
            <a:xfrm>
              <a:off x="882917" y="2474883"/>
              <a:ext cx="137160" cy="13716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sp>
          <p:nvSpPr>
            <p:cNvPr id="29" name="Oval 28">
              <a:extLst>
                <a:ext uri="{FF2B5EF4-FFF2-40B4-BE49-F238E27FC236}">
                  <a16:creationId xmlns:a16="http://schemas.microsoft.com/office/drawing/2014/main" xmlns="" id="{CA8484F9-DBBB-48DB-8CBC-A0E91BBD8207}"/>
                </a:ext>
              </a:extLst>
            </p:cNvPr>
            <p:cNvSpPr/>
            <p:nvPr userDrawn="1"/>
          </p:nvSpPr>
          <p:spPr>
            <a:xfrm>
              <a:off x="882917" y="5337046"/>
              <a:ext cx="137160" cy="13716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grpSp>
      <p:grpSp>
        <p:nvGrpSpPr>
          <p:cNvPr id="50" name="Group 49">
            <a:extLst>
              <a:ext uri="{FF2B5EF4-FFF2-40B4-BE49-F238E27FC236}">
                <a16:creationId xmlns:a16="http://schemas.microsoft.com/office/drawing/2014/main" xmlns="" id="{787AB91B-1402-478A-9277-84A12987C1FE}"/>
              </a:ext>
            </a:extLst>
          </p:cNvPr>
          <p:cNvGrpSpPr/>
          <p:nvPr userDrawn="1"/>
        </p:nvGrpSpPr>
        <p:grpSpPr>
          <a:xfrm>
            <a:off x="2847246" y="2898634"/>
            <a:ext cx="265176" cy="265176"/>
            <a:chOff x="818907" y="3062958"/>
            <a:chExt cx="265176" cy="265176"/>
          </a:xfrm>
        </p:grpSpPr>
        <p:sp>
          <p:nvSpPr>
            <p:cNvPr id="51" name="Oval 50">
              <a:extLst>
                <a:ext uri="{FF2B5EF4-FFF2-40B4-BE49-F238E27FC236}">
                  <a16:creationId xmlns:a16="http://schemas.microsoft.com/office/drawing/2014/main" xmlns="" id="{BEFCF036-CEA4-48A8-A00F-9F64AE548ED0}"/>
                </a:ext>
              </a:extLst>
            </p:cNvPr>
            <p:cNvSpPr/>
            <p:nvPr userDrawn="1"/>
          </p:nvSpPr>
          <p:spPr>
            <a:xfrm>
              <a:off x="818907" y="3062958"/>
              <a:ext cx="265176" cy="265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sp>
          <p:nvSpPr>
            <p:cNvPr id="52" name="Oval 51">
              <a:extLst>
                <a:ext uri="{FF2B5EF4-FFF2-40B4-BE49-F238E27FC236}">
                  <a16:creationId xmlns:a16="http://schemas.microsoft.com/office/drawing/2014/main" xmlns="" id="{5EE24256-9159-4D60-B60A-3498FC98CD09}"/>
                </a:ext>
              </a:extLst>
            </p:cNvPr>
            <p:cNvSpPr/>
            <p:nvPr userDrawn="1"/>
          </p:nvSpPr>
          <p:spPr>
            <a:xfrm>
              <a:off x="882915" y="3126966"/>
              <a:ext cx="137160" cy="13716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grpSp>
      <p:grpSp>
        <p:nvGrpSpPr>
          <p:cNvPr id="53" name="Group 52">
            <a:extLst>
              <a:ext uri="{FF2B5EF4-FFF2-40B4-BE49-F238E27FC236}">
                <a16:creationId xmlns:a16="http://schemas.microsoft.com/office/drawing/2014/main" xmlns="" id="{FA8C6DB1-44F7-483A-950F-B873D1D5B8D3}"/>
              </a:ext>
            </a:extLst>
          </p:cNvPr>
          <p:cNvGrpSpPr/>
          <p:nvPr userDrawn="1"/>
        </p:nvGrpSpPr>
        <p:grpSpPr>
          <a:xfrm>
            <a:off x="9064951" y="2898634"/>
            <a:ext cx="265176" cy="265176"/>
            <a:chOff x="818907" y="3062958"/>
            <a:chExt cx="265176" cy="265176"/>
          </a:xfrm>
        </p:grpSpPr>
        <p:sp>
          <p:nvSpPr>
            <p:cNvPr id="54" name="Oval 53">
              <a:extLst>
                <a:ext uri="{FF2B5EF4-FFF2-40B4-BE49-F238E27FC236}">
                  <a16:creationId xmlns:a16="http://schemas.microsoft.com/office/drawing/2014/main" xmlns="" id="{E71AB570-1EDA-457E-B564-1F63367035D0}"/>
                </a:ext>
              </a:extLst>
            </p:cNvPr>
            <p:cNvSpPr/>
            <p:nvPr userDrawn="1"/>
          </p:nvSpPr>
          <p:spPr>
            <a:xfrm>
              <a:off x="818907" y="3062958"/>
              <a:ext cx="265176" cy="265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sp>
          <p:nvSpPr>
            <p:cNvPr id="55" name="Oval 54">
              <a:extLst>
                <a:ext uri="{FF2B5EF4-FFF2-40B4-BE49-F238E27FC236}">
                  <a16:creationId xmlns:a16="http://schemas.microsoft.com/office/drawing/2014/main" xmlns="" id="{01CF7F51-5306-450B-9581-297B7DA95359}"/>
                </a:ext>
              </a:extLst>
            </p:cNvPr>
            <p:cNvSpPr/>
            <p:nvPr userDrawn="1"/>
          </p:nvSpPr>
          <p:spPr>
            <a:xfrm>
              <a:off x="882915" y="3126966"/>
              <a:ext cx="137160" cy="13716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grpSp>
      <p:grpSp>
        <p:nvGrpSpPr>
          <p:cNvPr id="30" name="Group 29">
            <a:extLst>
              <a:ext uri="{FF2B5EF4-FFF2-40B4-BE49-F238E27FC236}">
                <a16:creationId xmlns:a16="http://schemas.microsoft.com/office/drawing/2014/main" xmlns="" id="{D88F938B-6889-476B-9F04-50877A3FFB94}"/>
              </a:ext>
            </a:extLst>
          </p:cNvPr>
          <p:cNvGrpSpPr/>
          <p:nvPr userDrawn="1"/>
        </p:nvGrpSpPr>
        <p:grpSpPr>
          <a:xfrm>
            <a:off x="5003010" y="2331516"/>
            <a:ext cx="137160" cy="2999323"/>
            <a:chOff x="882917" y="2474883"/>
            <a:chExt cx="137160" cy="2999323"/>
          </a:xfrm>
        </p:grpSpPr>
        <p:cxnSp>
          <p:nvCxnSpPr>
            <p:cNvPr id="31" name="Straight Connector 30">
              <a:extLst>
                <a:ext uri="{FF2B5EF4-FFF2-40B4-BE49-F238E27FC236}">
                  <a16:creationId xmlns:a16="http://schemas.microsoft.com/office/drawing/2014/main" xmlns="" id="{979342DA-D3C1-4717-B6CC-2654C333D29D}"/>
                </a:ext>
              </a:extLst>
            </p:cNvPr>
            <p:cNvCxnSpPr/>
            <p:nvPr userDrawn="1"/>
          </p:nvCxnSpPr>
          <p:spPr>
            <a:xfrm>
              <a:off x="951497" y="2543463"/>
              <a:ext cx="0" cy="289864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xmlns="" id="{8CB6D1AF-ADDB-42D5-BEB9-99A7EE070255}"/>
                </a:ext>
              </a:extLst>
            </p:cNvPr>
            <p:cNvSpPr/>
            <p:nvPr userDrawn="1"/>
          </p:nvSpPr>
          <p:spPr>
            <a:xfrm>
              <a:off x="882917" y="2474883"/>
              <a:ext cx="137160" cy="13716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sp>
          <p:nvSpPr>
            <p:cNvPr id="33" name="Oval 32">
              <a:extLst>
                <a:ext uri="{FF2B5EF4-FFF2-40B4-BE49-F238E27FC236}">
                  <a16:creationId xmlns:a16="http://schemas.microsoft.com/office/drawing/2014/main" xmlns="" id="{C986ED45-F31E-4EB9-BB0F-3079602EB4A2}"/>
                </a:ext>
              </a:extLst>
            </p:cNvPr>
            <p:cNvSpPr/>
            <p:nvPr userDrawn="1"/>
          </p:nvSpPr>
          <p:spPr>
            <a:xfrm>
              <a:off x="882917" y="5337046"/>
              <a:ext cx="137160" cy="13716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grpSp>
      <p:sp>
        <p:nvSpPr>
          <p:cNvPr id="57" name="Oval 56">
            <a:extLst>
              <a:ext uri="{FF2B5EF4-FFF2-40B4-BE49-F238E27FC236}">
                <a16:creationId xmlns:a16="http://schemas.microsoft.com/office/drawing/2014/main" xmlns="" id="{923CFC93-94E9-4366-8810-F0ACAFD54CFD}"/>
              </a:ext>
            </a:extLst>
          </p:cNvPr>
          <p:cNvSpPr/>
          <p:nvPr userDrawn="1"/>
        </p:nvSpPr>
        <p:spPr>
          <a:xfrm>
            <a:off x="4938426" y="2898634"/>
            <a:ext cx="265176" cy="265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sp>
        <p:nvSpPr>
          <p:cNvPr id="58" name="Oval 57">
            <a:extLst>
              <a:ext uri="{FF2B5EF4-FFF2-40B4-BE49-F238E27FC236}">
                <a16:creationId xmlns:a16="http://schemas.microsoft.com/office/drawing/2014/main" xmlns="" id="{0D6790E5-47B0-4794-ADB1-4FC8402D665C}"/>
              </a:ext>
            </a:extLst>
          </p:cNvPr>
          <p:cNvSpPr/>
          <p:nvPr userDrawn="1"/>
        </p:nvSpPr>
        <p:spPr>
          <a:xfrm>
            <a:off x="5002434" y="2962642"/>
            <a:ext cx="137160" cy="13716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grpSp>
        <p:nvGrpSpPr>
          <p:cNvPr id="34" name="Group 33">
            <a:extLst>
              <a:ext uri="{FF2B5EF4-FFF2-40B4-BE49-F238E27FC236}">
                <a16:creationId xmlns:a16="http://schemas.microsoft.com/office/drawing/2014/main" xmlns="" id="{596C3237-54C9-480C-AABB-5A95AB84DF38}"/>
              </a:ext>
            </a:extLst>
          </p:cNvPr>
          <p:cNvGrpSpPr/>
          <p:nvPr userDrawn="1"/>
        </p:nvGrpSpPr>
        <p:grpSpPr>
          <a:xfrm>
            <a:off x="7097520" y="2331516"/>
            <a:ext cx="137160" cy="2999323"/>
            <a:chOff x="882917" y="2474883"/>
            <a:chExt cx="137160" cy="2999323"/>
          </a:xfrm>
        </p:grpSpPr>
        <p:cxnSp>
          <p:nvCxnSpPr>
            <p:cNvPr id="35" name="Straight Connector 34">
              <a:extLst>
                <a:ext uri="{FF2B5EF4-FFF2-40B4-BE49-F238E27FC236}">
                  <a16:creationId xmlns:a16="http://schemas.microsoft.com/office/drawing/2014/main" xmlns="" id="{2B1C5BC3-88E2-4319-B05B-55A77D959B8C}"/>
                </a:ext>
              </a:extLst>
            </p:cNvPr>
            <p:cNvCxnSpPr/>
            <p:nvPr userDrawn="1"/>
          </p:nvCxnSpPr>
          <p:spPr>
            <a:xfrm>
              <a:off x="951497" y="2543463"/>
              <a:ext cx="0" cy="2898648"/>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36" name="Oval 35">
              <a:extLst>
                <a:ext uri="{FF2B5EF4-FFF2-40B4-BE49-F238E27FC236}">
                  <a16:creationId xmlns:a16="http://schemas.microsoft.com/office/drawing/2014/main" xmlns="" id="{75AD3DDE-89C5-4CB3-A7C4-52A77D798D0A}"/>
                </a:ext>
              </a:extLst>
            </p:cNvPr>
            <p:cNvSpPr/>
            <p:nvPr userDrawn="1"/>
          </p:nvSpPr>
          <p:spPr>
            <a:xfrm>
              <a:off x="882917" y="2474883"/>
              <a:ext cx="137160" cy="13716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sp>
          <p:nvSpPr>
            <p:cNvPr id="37" name="Oval 36">
              <a:extLst>
                <a:ext uri="{FF2B5EF4-FFF2-40B4-BE49-F238E27FC236}">
                  <a16:creationId xmlns:a16="http://schemas.microsoft.com/office/drawing/2014/main" xmlns="" id="{E492ADD7-891E-47B3-B12A-0B729BD59B7C}"/>
                </a:ext>
              </a:extLst>
            </p:cNvPr>
            <p:cNvSpPr/>
            <p:nvPr userDrawn="1"/>
          </p:nvSpPr>
          <p:spPr>
            <a:xfrm>
              <a:off x="882917" y="5337046"/>
              <a:ext cx="137160" cy="13716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grpSp>
      <p:grpSp>
        <p:nvGrpSpPr>
          <p:cNvPr id="59" name="Group 58">
            <a:extLst>
              <a:ext uri="{FF2B5EF4-FFF2-40B4-BE49-F238E27FC236}">
                <a16:creationId xmlns:a16="http://schemas.microsoft.com/office/drawing/2014/main" xmlns="" id="{46626098-B638-41DE-A19F-347385124AF0}"/>
              </a:ext>
            </a:extLst>
          </p:cNvPr>
          <p:cNvGrpSpPr/>
          <p:nvPr userDrawn="1"/>
        </p:nvGrpSpPr>
        <p:grpSpPr>
          <a:xfrm>
            <a:off x="7036590" y="2898634"/>
            <a:ext cx="265176" cy="265176"/>
            <a:chOff x="821985" y="3062284"/>
            <a:chExt cx="265176" cy="265176"/>
          </a:xfrm>
        </p:grpSpPr>
        <p:sp>
          <p:nvSpPr>
            <p:cNvPr id="60" name="Oval 59">
              <a:extLst>
                <a:ext uri="{FF2B5EF4-FFF2-40B4-BE49-F238E27FC236}">
                  <a16:creationId xmlns:a16="http://schemas.microsoft.com/office/drawing/2014/main" xmlns="" id="{BFDD77FF-4A87-4A8F-9110-8D6977A8ED44}"/>
                </a:ext>
              </a:extLst>
            </p:cNvPr>
            <p:cNvSpPr/>
            <p:nvPr userDrawn="1"/>
          </p:nvSpPr>
          <p:spPr>
            <a:xfrm>
              <a:off x="821985" y="3062284"/>
              <a:ext cx="265176" cy="265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sp>
          <p:nvSpPr>
            <p:cNvPr id="61" name="Oval 60">
              <a:extLst>
                <a:ext uri="{FF2B5EF4-FFF2-40B4-BE49-F238E27FC236}">
                  <a16:creationId xmlns:a16="http://schemas.microsoft.com/office/drawing/2014/main" xmlns="" id="{D6ECC322-F330-4C26-AC6A-506672D90A6F}"/>
                </a:ext>
              </a:extLst>
            </p:cNvPr>
            <p:cNvSpPr/>
            <p:nvPr userDrawn="1"/>
          </p:nvSpPr>
          <p:spPr>
            <a:xfrm>
              <a:off x="885993" y="3126292"/>
              <a:ext cx="137160" cy="13716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ru-RU"/>
            </a:p>
          </p:txBody>
        </p:sp>
      </p:grpSp>
    </p:spTree>
    <p:extLst>
      <p:ext uri="{BB962C8B-B14F-4D97-AF65-F5344CB8AC3E}">
        <p14:creationId xmlns:p14="http://schemas.microsoft.com/office/powerpoint/2010/main" val="3287880153"/>
      </p:ext>
    </p:extLst>
  </p:cSld>
  <p:clrMapOvr>
    <a:masterClrMapping/>
  </p:clrMapOvr>
  <p:extLst mod="1">
    <p:ext uri="{DCECCB84-F9BA-43D5-87BE-67443E8EF086}">
      <p15:sldGuideLst xmlns:p15="http://schemas.microsoft.com/office/powerpoint/2012/main">
        <p15:guide id="1" orient="horz" pos="572" userDrawn="1">
          <p15:clr>
            <a:srgbClr val="FBAE40"/>
          </p15:clr>
        </p15:guide>
        <p15:guide id="2" pos="551" userDrawn="1">
          <p15:clr>
            <a:srgbClr val="FBAE40"/>
          </p15:clr>
        </p15:guide>
        <p15:guide id="3" pos="7080" userDrawn="1">
          <p15:clr>
            <a:srgbClr val="FBAE40"/>
          </p15:clr>
        </p15:guide>
        <p15:guide id="4" orient="horz" pos="3744" userDrawn="1">
          <p15:clr>
            <a:srgbClr val="FBAE40"/>
          </p15:clr>
        </p15:guide>
      </p15:sldGuideLst>
    </p:ext>
  </p:extLst>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cxnSp>
        <p:nvCxnSpPr>
          <p:cNvPr id="9" name="Straight Connector 8">
            <a:extLst>
              <a:ext uri="{FF2B5EF4-FFF2-40B4-BE49-F238E27FC236}">
                <a16:creationId xmlns:a16="http://schemas.microsoft.com/office/drawing/2014/main" xmlns="" id="{0FFE583A-448B-424C-9B6C-980A58B939A8}"/>
              </a:ext>
            </a:extLst>
          </p:cNvPr>
          <p:cNvCxnSpPr>
            <a:cxnSpLocks/>
            <a:stCxn id="8" idx="6"/>
            <a:endCxn id="10" idx="6"/>
          </p:cNvCxnSpPr>
          <p:nvPr userDrawn="1"/>
        </p:nvCxnSpPr>
        <p:spPr>
          <a:xfrm flipV="1">
            <a:off x="1070213" y="6081964"/>
            <a:ext cx="10174050" cy="1"/>
          </a:xfrm>
          <a:prstGeom prst="line">
            <a:avLst/>
          </a:prstGeom>
          <a:ln w="8890">
            <a:solidFill>
              <a:schemeClr val="accent2"/>
            </a:solidFill>
          </a:ln>
        </p:spPr>
        <p:style>
          <a:lnRef idx="1">
            <a:schemeClr val="accent1"/>
          </a:lnRef>
          <a:fillRef idx="0">
            <a:schemeClr val="accent1"/>
          </a:fillRef>
          <a:effectRef idx="0">
            <a:schemeClr val="accent1"/>
          </a:effectRef>
          <a:fontRef idx="minor">
            <a:schemeClr val="tx1"/>
          </a:fontRef>
        </p:style>
      </p:cxnSp>
      <p:sp>
        <p:nvSpPr>
          <p:cNvPr id="10" name="Oval 9">
            <a:extLst>
              <a:ext uri="{FF2B5EF4-FFF2-40B4-BE49-F238E27FC236}">
                <a16:creationId xmlns:a16="http://schemas.microsoft.com/office/drawing/2014/main" xmlns="" id="{0F4F28C2-CC34-4947-B0FE-B44514C5BFC8}"/>
              </a:ext>
            </a:extLst>
          </p:cNvPr>
          <p:cNvSpPr/>
          <p:nvPr userDrawn="1"/>
        </p:nvSpPr>
        <p:spPr>
          <a:xfrm>
            <a:off x="11107103" y="6013384"/>
            <a:ext cx="137160" cy="13716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dirty="0"/>
              <a:t> </a:t>
            </a:r>
            <a:endParaRPr lang="ru-RU" dirty="0"/>
          </a:p>
        </p:txBody>
      </p:sp>
      <p:sp>
        <p:nvSpPr>
          <p:cNvPr id="2" name="Title Placeholder 1">
            <a:extLst>
              <a:ext uri="{FF2B5EF4-FFF2-40B4-BE49-F238E27FC236}">
                <a16:creationId xmlns:a16="http://schemas.microsoft.com/office/drawing/2014/main" xmlns="" id="{F8423FD6-47FA-40FA-AC79-BC9F7AE1FC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ru-RU"/>
          </a:p>
        </p:txBody>
      </p:sp>
      <p:sp>
        <p:nvSpPr>
          <p:cNvPr id="3" name="Text Placeholder 2">
            <a:extLst>
              <a:ext uri="{FF2B5EF4-FFF2-40B4-BE49-F238E27FC236}">
                <a16:creationId xmlns:a16="http://schemas.microsoft.com/office/drawing/2014/main" xmlns="" id="{3D7E562E-0BAA-491E-B8FD-1A05C9CA6E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ru-RU" dirty="0"/>
          </a:p>
        </p:txBody>
      </p:sp>
      <p:sp>
        <p:nvSpPr>
          <p:cNvPr id="4" name="Date Placeholder 3">
            <a:extLst>
              <a:ext uri="{FF2B5EF4-FFF2-40B4-BE49-F238E27FC236}">
                <a16:creationId xmlns:a16="http://schemas.microsoft.com/office/drawing/2014/main" xmlns="" id="{0C72BA95-4805-4B42-9280-BD99DBEAF622}"/>
              </a:ext>
            </a:extLst>
          </p:cNvPr>
          <p:cNvSpPr>
            <a:spLocks noGrp="1"/>
          </p:cNvSpPr>
          <p:nvPr>
            <p:ph type="dt" sz="half" idx="2"/>
          </p:nvPr>
        </p:nvSpPr>
        <p:spPr>
          <a:xfrm>
            <a:off x="8303765" y="6088551"/>
            <a:ext cx="2743200" cy="252000"/>
          </a:xfrm>
          <a:prstGeom prst="rect">
            <a:avLst/>
          </a:prstGeom>
        </p:spPr>
        <p:txBody>
          <a:bodyPr vert="horz" lIns="91440" tIns="45720" rIns="91440" bIns="45720" rtlCol="0" anchor="ctr"/>
          <a:lstStyle>
            <a:lvl1pPr algn="r">
              <a:defRPr sz="900" i="1">
                <a:solidFill>
                  <a:srgbClr val="3B4D55"/>
                </a:solidFill>
              </a:defRPr>
            </a:lvl1pPr>
          </a:lstStyle>
          <a:p>
            <a:r>
              <a:rPr lang="en-US" dirty="0"/>
              <a:t>MM.DD.20XX</a:t>
            </a:r>
            <a:endParaRPr lang="ru-RU" dirty="0"/>
          </a:p>
        </p:txBody>
      </p:sp>
      <p:sp>
        <p:nvSpPr>
          <p:cNvPr id="5" name="Footer Placeholder 4">
            <a:extLst>
              <a:ext uri="{FF2B5EF4-FFF2-40B4-BE49-F238E27FC236}">
                <a16:creationId xmlns:a16="http://schemas.microsoft.com/office/drawing/2014/main" xmlns="" id="{898772EE-4DFE-49F7-BB57-F122C643F5B5}"/>
              </a:ext>
            </a:extLst>
          </p:cNvPr>
          <p:cNvSpPr>
            <a:spLocks noGrp="1"/>
          </p:cNvSpPr>
          <p:nvPr>
            <p:ph type="ftr" sz="quarter" idx="3"/>
          </p:nvPr>
        </p:nvSpPr>
        <p:spPr>
          <a:xfrm>
            <a:off x="8303765" y="5829266"/>
            <a:ext cx="2743200" cy="252698"/>
          </a:xfrm>
          <a:prstGeom prst="rect">
            <a:avLst/>
          </a:prstGeom>
        </p:spPr>
        <p:txBody>
          <a:bodyPr vert="horz" lIns="91440" tIns="45720" rIns="91440" bIns="45720" rtlCol="0" anchor="ctr"/>
          <a:lstStyle>
            <a:lvl1pPr algn="r">
              <a:defRPr sz="900" i="1">
                <a:solidFill>
                  <a:srgbClr val="B4001B"/>
                </a:solidFill>
              </a:defRPr>
            </a:lvl1pPr>
          </a:lstStyle>
          <a:p>
            <a:r>
              <a:rPr lang="en-US" dirty="0"/>
              <a:t>ADD A FOOTER</a:t>
            </a:r>
            <a:endParaRPr lang="ru-RU" dirty="0"/>
          </a:p>
        </p:txBody>
      </p:sp>
      <p:sp>
        <p:nvSpPr>
          <p:cNvPr id="8" name="Oval 7">
            <a:extLst>
              <a:ext uri="{FF2B5EF4-FFF2-40B4-BE49-F238E27FC236}">
                <a16:creationId xmlns:a16="http://schemas.microsoft.com/office/drawing/2014/main" xmlns="" id="{0DF2AD18-5088-44AE-A929-D2B09BDCBE5A}"/>
              </a:ext>
            </a:extLst>
          </p:cNvPr>
          <p:cNvSpPr/>
          <p:nvPr userDrawn="1"/>
        </p:nvSpPr>
        <p:spPr>
          <a:xfrm>
            <a:off x="805037" y="5949377"/>
            <a:ext cx="265176" cy="265176"/>
          </a:xfrm>
          <a:prstGeom prst="ellipse">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Slide Number Placeholder 5">
            <a:extLst>
              <a:ext uri="{FF2B5EF4-FFF2-40B4-BE49-F238E27FC236}">
                <a16:creationId xmlns:a16="http://schemas.microsoft.com/office/drawing/2014/main" xmlns="" id="{C905A4A8-6013-489C-BF67-FC05831CE92E}"/>
              </a:ext>
            </a:extLst>
          </p:cNvPr>
          <p:cNvSpPr>
            <a:spLocks noGrp="1"/>
          </p:cNvSpPr>
          <p:nvPr>
            <p:ph type="sldNum" sz="quarter" idx="4"/>
          </p:nvPr>
        </p:nvSpPr>
        <p:spPr>
          <a:xfrm>
            <a:off x="767915" y="5899402"/>
            <a:ext cx="321039" cy="365125"/>
          </a:xfrm>
          <a:prstGeom prst="rect">
            <a:avLst/>
          </a:prstGeom>
        </p:spPr>
        <p:txBody>
          <a:bodyPr vert="horz" lIns="91440" tIns="45720" rIns="91440" bIns="45720" rtlCol="0" anchor="ctr"/>
          <a:lstStyle>
            <a:lvl1pPr algn="ctr">
              <a:defRPr sz="900" i="1">
                <a:solidFill>
                  <a:schemeClr val="bg1"/>
                </a:solidFill>
              </a:defRPr>
            </a:lvl1pPr>
          </a:lstStyle>
          <a:p>
            <a:fld id="{4F4E0FEE-E42D-435A-A441-DBC63D7AFC28}" type="slidenum">
              <a:rPr lang="ru-RU" smtClean="0"/>
              <a:pPr/>
              <a:t>‹#›</a:t>
            </a:fld>
            <a:endParaRPr lang="ru-RU" dirty="0"/>
          </a:p>
        </p:txBody>
      </p:sp>
    </p:spTree>
    <p:extLst>
      <p:ext uri="{BB962C8B-B14F-4D97-AF65-F5344CB8AC3E}">
        <p14:creationId xmlns:p14="http://schemas.microsoft.com/office/powerpoint/2010/main" val="3896876583"/>
      </p:ext>
    </p:extLst>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500" kern="1200">
          <a:solidFill>
            <a:srgbClr val="3B4D55"/>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500" kern="1200">
          <a:solidFill>
            <a:srgbClr val="3B4D55"/>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500" kern="1200">
          <a:solidFill>
            <a:srgbClr val="3B4D55"/>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500" kern="1200">
          <a:solidFill>
            <a:srgbClr val="3B4D55"/>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500" kern="1200">
          <a:solidFill>
            <a:srgbClr val="3B4D5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86D4E23-F409-4691-84CD-C0C52AD3F0C7}"/>
              </a:ext>
            </a:extLst>
          </p:cNvPr>
          <p:cNvSpPr>
            <a:spLocks noGrp="1"/>
          </p:cNvSpPr>
          <p:nvPr>
            <p:ph type="ctrTitle"/>
          </p:nvPr>
        </p:nvSpPr>
        <p:spPr>
          <a:xfrm>
            <a:off x="5596855" y="1264752"/>
            <a:ext cx="6416892" cy="793932"/>
          </a:xfrm>
        </p:spPr>
        <p:txBody>
          <a:bodyPr>
            <a:noAutofit/>
          </a:bodyPr>
          <a:lstStyle/>
          <a:p>
            <a:r>
              <a:rPr lang="en-US" sz="2000" dirty="0" smtClean="0"/>
              <a:t>Timeline of </a:t>
            </a:r>
            <a:r>
              <a:rPr lang="en-US" sz="2000" smtClean="0"/>
              <a:t>Natural </a:t>
            </a:r>
            <a:r>
              <a:rPr lang="en-US" sz="2000" smtClean="0"/>
              <a:t>Disasters </a:t>
            </a:r>
            <a:r>
              <a:rPr lang="en-US" sz="2000" dirty="0" smtClean="0"/>
              <a:t>in the FSM</a:t>
            </a:r>
            <a:endParaRPr lang="ru-RU" sz="2000" dirty="0"/>
          </a:p>
        </p:txBody>
      </p:sp>
      <p:sp>
        <p:nvSpPr>
          <p:cNvPr id="4" name="Text Placeholder 3">
            <a:extLst>
              <a:ext uri="{FF2B5EF4-FFF2-40B4-BE49-F238E27FC236}">
                <a16:creationId xmlns:a16="http://schemas.microsoft.com/office/drawing/2014/main" xmlns="" id="{CFA04035-833F-47A3-9B42-8D3A786CD66E}"/>
              </a:ext>
            </a:extLst>
          </p:cNvPr>
          <p:cNvSpPr>
            <a:spLocks noGrp="1"/>
          </p:cNvSpPr>
          <p:nvPr>
            <p:ph type="body" sz="quarter" idx="14"/>
          </p:nvPr>
        </p:nvSpPr>
        <p:spPr/>
        <p:txBody>
          <a:bodyPr/>
          <a:lstStyle/>
          <a:p>
            <a:r>
              <a:rPr lang="en-US" sz="1400" dirty="0" smtClean="0">
                <a:solidFill>
                  <a:schemeClr val="tx1"/>
                </a:solidFill>
              </a:rPr>
              <a:t>November 2013</a:t>
            </a:r>
            <a:endParaRPr lang="ru-RU" sz="1400" dirty="0">
              <a:solidFill>
                <a:schemeClr val="tx1"/>
              </a:solidFill>
            </a:endParaRPr>
          </a:p>
        </p:txBody>
      </p:sp>
      <p:sp>
        <p:nvSpPr>
          <p:cNvPr id="9" name="Text Placeholder 8">
            <a:extLst>
              <a:ext uri="{FF2B5EF4-FFF2-40B4-BE49-F238E27FC236}">
                <a16:creationId xmlns:a16="http://schemas.microsoft.com/office/drawing/2014/main" xmlns="" id="{D627327C-3A41-4D1E-A5CE-D0A5F3281206}"/>
              </a:ext>
            </a:extLst>
          </p:cNvPr>
          <p:cNvSpPr>
            <a:spLocks noGrp="1"/>
          </p:cNvSpPr>
          <p:nvPr>
            <p:ph type="body" sz="quarter" idx="19"/>
          </p:nvPr>
        </p:nvSpPr>
        <p:spPr>
          <a:xfrm>
            <a:off x="1002003" y="3176106"/>
            <a:ext cx="1697037" cy="368946"/>
          </a:xfrm>
        </p:spPr>
        <p:txBody>
          <a:bodyPr/>
          <a:lstStyle/>
          <a:p>
            <a:pPr>
              <a:lnSpc>
                <a:spcPct val="100000"/>
              </a:lnSpc>
              <a:spcBef>
                <a:spcPts val="0"/>
              </a:spcBef>
            </a:pPr>
            <a:r>
              <a:rPr lang="en-US" sz="800" dirty="0" smtClean="0"/>
              <a:t>Typhoon Haiyan</a:t>
            </a:r>
          </a:p>
          <a:p>
            <a:pPr>
              <a:lnSpc>
                <a:spcPct val="100000"/>
              </a:lnSpc>
              <a:spcBef>
                <a:spcPts val="0"/>
              </a:spcBef>
            </a:pPr>
            <a:r>
              <a:rPr lang="en-US" sz="800" dirty="0" smtClean="0">
                <a:solidFill>
                  <a:schemeClr val="accent3"/>
                </a:solidFill>
              </a:rPr>
              <a:t>Yap State</a:t>
            </a:r>
            <a:endParaRPr lang="ru-RU" sz="800" dirty="0">
              <a:solidFill>
                <a:schemeClr val="accent3"/>
              </a:solidFill>
            </a:endParaRPr>
          </a:p>
        </p:txBody>
      </p:sp>
      <p:sp>
        <p:nvSpPr>
          <p:cNvPr id="23" name="Text Placeholder 22">
            <a:extLst>
              <a:ext uri="{FF2B5EF4-FFF2-40B4-BE49-F238E27FC236}">
                <a16:creationId xmlns:a16="http://schemas.microsoft.com/office/drawing/2014/main" xmlns="" id="{BE904312-F9B9-4F27-8665-50D0641FBE59}"/>
              </a:ext>
            </a:extLst>
          </p:cNvPr>
          <p:cNvSpPr>
            <a:spLocks noGrp="1"/>
          </p:cNvSpPr>
          <p:nvPr>
            <p:ph type="body" sz="quarter" idx="24"/>
          </p:nvPr>
        </p:nvSpPr>
        <p:spPr>
          <a:xfrm>
            <a:off x="999868" y="3545053"/>
            <a:ext cx="1882817" cy="2142826"/>
          </a:xfrm>
        </p:spPr>
        <p:txBody>
          <a:bodyPr/>
          <a:lstStyle/>
          <a:p>
            <a:r>
              <a:rPr lang="en-US" sz="800" dirty="0"/>
              <a:t>Typhoon Haiyan was upgraded to ‘super typhoon’ status as it passed over the islands of Yap in November 2013. The islands of </a:t>
            </a:r>
            <a:r>
              <a:rPr lang="en-US" sz="800" dirty="0" err="1"/>
              <a:t>Ngulu</a:t>
            </a:r>
            <a:r>
              <a:rPr lang="en-US" sz="800" dirty="0"/>
              <a:t> in Yap State was completely inundated by approximately half a </a:t>
            </a:r>
            <a:r>
              <a:rPr lang="en-US" sz="800" dirty="0" err="1"/>
              <a:t>metre</a:t>
            </a:r>
            <a:r>
              <a:rPr lang="en-US" sz="800" dirty="0"/>
              <a:t> of water and sustained damage, while on Yap island, the villages of </a:t>
            </a:r>
            <a:r>
              <a:rPr lang="en-US" sz="800" dirty="0" err="1"/>
              <a:t>Epibnaw</a:t>
            </a:r>
            <a:r>
              <a:rPr lang="en-US" sz="800" dirty="0"/>
              <a:t>, </a:t>
            </a:r>
            <a:r>
              <a:rPr lang="en-US" sz="800" dirty="0" err="1"/>
              <a:t>Weloy</a:t>
            </a:r>
            <a:r>
              <a:rPr lang="en-US" sz="800" dirty="0"/>
              <a:t>, </a:t>
            </a:r>
            <a:r>
              <a:rPr lang="en-US" sz="800" dirty="0" err="1"/>
              <a:t>Fanif</a:t>
            </a:r>
            <a:r>
              <a:rPr lang="en-US" sz="800" dirty="0"/>
              <a:t> and Colonia reported minor damage, although most fruit-bearing trees were destroyed. Inundation was mainly on the eastern side of the island, including the main bridge and a hotel in Colonia. Power and telecommunications services were restored and there was no significant damage reported from </a:t>
            </a:r>
            <a:r>
              <a:rPr lang="en-US" sz="800" dirty="0" err="1"/>
              <a:t>Woleai</a:t>
            </a:r>
            <a:r>
              <a:rPr lang="en-US" sz="800" dirty="0"/>
              <a:t> and </a:t>
            </a:r>
            <a:r>
              <a:rPr lang="en-US" sz="800" dirty="0" err="1"/>
              <a:t>Eauripik</a:t>
            </a:r>
            <a:endParaRPr lang="ru-RU" sz="800" dirty="0">
              <a:solidFill>
                <a:schemeClr val="accent3"/>
              </a:solidFill>
            </a:endParaRPr>
          </a:p>
        </p:txBody>
      </p:sp>
      <p:sp>
        <p:nvSpPr>
          <p:cNvPr id="5" name="Text Placeholder 4">
            <a:extLst>
              <a:ext uri="{FF2B5EF4-FFF2-40B4-BE49-F238E27FC236}">
                <a16:creationId xmlns:a16="http://schemas.microsoft.com/office/drawing/2014/main" xmlns="" id="{2B969FF3-8FFE-4E02-8E2A-BEDDF86909EC}"/>
              </a:ext>
            </a:extLst>
          </p:cNvPr>
          <p:cNvSpPr>
            <a:spLocks noGrp="1"/>
          </p:cNvSpPr>
          <p:nvPr>
            <p:ph type="body" sz="quarter" idx="15"/>
          </p:nvPr>
        </p:nvSpPr>
        <p:spPr/>
        <p:txBody>
          <a:bodyPr/>
          <a:lstStyle/>
          <a:p>
            <a:r>
              <a:rPr lang="en-US" sz="1400" dirty="0" smtClean="0">
                <a:solidFill>
                  <a:schemeClr val="tx1"/>
                </a:solidFill>
              </a:rPr>
              <a:t>December 2014</a:t>
            </a:r>
            <a:endParaRPr lang="ru-RU" sz="1400" dirty="0">
              <a:solidFill>
                <a:schemeClr val="tx1"/>
              </a:solidFill>
            </a:endParaRPr>
          </a:p>
        </p:txBody>
      </p:sp>
      <p:sp>
        <p:nvSpPr>
          <p:cNvPr id="10" name="Text Placeholder 9">
            <a:extLst>
              <a:ext uri="{FF2B5EF4-FFF2-40B4-BE49-F238E27FC236}">
                <a16:creationId xmlns:a16="http://schemas.microsoft.com/office/drawing/2014/main" xmlns="" id="{CD850A20-E11B-4BD8-8CD9-BF9B430BE6E0}"/>
              </a:ext>
            </a:extLst>
          </p:cNvPr>
          <p:cNvSpPr>
            <a:spLocks noGrp="1"/>
          </p:cNvSpPr>
          <p:nvPr>
            <p:ph type="body" sz="quarter" idx="20"/>
          </p:nvPr>
        </p:nvSpPr>
        <p:spPr/>
        <p:txBody>
          <a:bodyPr/>
          <a:lstStyle/>
          <a:p>
            <a:pPr>
              <a:lnSpc>
                <a:spcPct val="100000"/>
              </a:lnSpc>
              <a:spcBef>
                <a:spcPts val="0"/>
              </a:spcBef>
            </a:pPr>
            <a:r>
              <a:rPr lang="en-US" sz="800" dirty="0"/>
              <a:t>Typhoon </a:t>
            </a:r>
            <a:r>
              <a:rPr lang="en-US" sz="800" dirty="0" err="1" smtClean="0"/>
              <a:t>Hagupit</a:t>
            </a:r>
            <a:endParaRPr lang="en-US" sz="800" dirty="0" smtClean="0"/>
          </a:p>
          <a:p>
            <a:pPr>
              <a:lnSpc>
                <a:spcPct val="100000"/>
              </a:lnSpc>
              <a:spcBef>
                <a:spcPts val="0"/>
              </a:spcBef>
            </a:pPr>
            <a:r>
              <a:rPr lang="en-US" sz="800" dirty="0" smtClean="0"/>
              <a:t>Outer Islands of Yap</a:t>
            </a:r>
            <a:endParaRPr lang="ru-RU" sz="800" dirty="0">
              <a:solidFill>
                <a:schemeClr val="accent3"/>
              </a:solidFill>
            </a:endParaRPr>
          </a:p>
        </p:txBody>
      </p:sp>
      <p:sp>
        <p:nvSpPr>
          <p:cNvPr id="15" name="Text Placeholder 14">
            <a:extLst>
              <a:ext uri="{FF2B5EF4-FFF2-40B4-BE49-F238E27FC236}">
                <a16:creationId xmlns:a16="http://schemas.microsoft.com/office/drawing/2014/main" xmlns="" id="{EEF11A1D-EB73-4B08-8ADD-1B50D40FC186}"/>
              </a:ext>
            </a:extLst>
          </p:cNvPr>
          <p:cNvSpPr>
            <a:spLocks noGrp="1"/>
          </p:cNvSpPr>
          <p:nvPr>
            <p:ph type="body" sz="quarter" idx="25"/>
          </p:nvPr>
        </p:nvSpPr>
        <p:spPr>
          <a:xfrm>
            <a:off x="3076929" y="3640835"/>
            <a:ext cx="1697037" cy="1414919"/>
          </a:xfrm>
        </p:spPr>
        <p:txBody>
          <a:bodyPr/>
          <a:lstStyle/>
          <a:p>
            <a:r>
              <a:rPr lang="en-US" sz="800" dirty="0"/>
              <a:t>Outlying islands including </a:t>
            </a:r>
            <a:r>
              <a:rPr lang="en-US" sz="800" dirty="0" err="1"/>
              <a:t>Ngulu</a:t>
            </a:r>
            <a:r>
              <a:rPr lang="en-US" sz="800" dirty="0"/>
              <a:t> Atoll, </a:t>
            </a:r>
            <a:r>
              <a:rPr lang="en-US" sz="800" dirty="0" err="1"/>
              <a:t>Eauripik</a:t>
            </a:r>
            <a:r>
              <a:rPr lang="en-US" sz="800" dirty="0"/>
              <a:t> Atoll, </a:t>
            </a:r>
            <a:r>
              <a:rPr lang="en-US" sz="800" dirty="0" err="1"/>
              <a:t>Woleai</a:t>
            </a:r>
            <a:r>
              <a:rPr lang="en-US" sz="800" dirty="0"/>
              <a:t> Atoll and </a:t>
            </a:r>
            <a:r>
              <a:rPr lang="en-US" sz="800" dirty="0" err="1"/>
              <a:t>Ifalik</a:t>
            </a:r>
            <a:r>
              <a:rPr lang="en-US" sz="800" dirty="0"/>
              <a:t> Atolls sustained significant damage from Typhoon </a:t>
            </a:r>
            <a:r>
              <a:rPr lang="en-US" sz="800" dirty="0" err="1"/>
              <a:t>Hagupit</a:t>
            </a:r>
            <a:r>
              <a:rPr lang="en-US" sz="800" dirty="0"/>
              <a:t>. Wind and inundation damage were experienced, affecting food crops, infrastructure, communications and coastal areas particularly on atolls closer to the </a:t>
            </a:r>
            <a:r>
              <a:rPr lang="en-US" sz="800" dirty="0" err="1"/>
              <a:t>centre</a:t>
            </a:r>
            <a:r>
              <a:rPr lang="en-US" sz="800" dirty="0"/>
              <a:t> of the storm</a:t>
            </a:r>
            <a:endParaRPr lang="ru-RU" sz="800" dirty="0">
              <a:solidFill>
                <a:schemeClr val="accent3"/>
              </a:solidFill>
            </a:endParaRPr>
          </a:p>
        </p:txBody>
      </p:sp>
      <p:sp>
        <p:nvSpPr>
          <p:cNvPr id="6" name="Text Placeholder 5">
            <a:extLst>
              <a:ext uri="{FF2B5EF4-FFF2-40B4-BE49-F238E27FC236}">
                <a16:creationId xmlns:a16="http://schemas.microsoft.com/office/drawing/2014/main" xmlns="" id="{1EB50FA0-8BDD-46C8-99F1-A2927A8655F8}"/>
              </a:ext>
            </a:extLst>
          </p:cNvPr>
          <p:cNvSpPr>
            <a:spLocks noGrp="1"/>
          </p:cNvSpPr>
          <p:nvPr>
            <p:ph type="body" sz="quarter" idx="16"/>
          </p:nvPr>
        </p:nvSpPr>
        <p:spPr>
          <a:xfrm>
            <a:off x="5246879" y="2489256"/>
            <a:ext cx="1697037" cy="450850"/>
          </a:xfrm>
        </p:spPr>
        <p:txBody>
          <a:bodyPr/>
          <a:lstStyle/>
          <a:p>
            <a:pPr algn="ctr"/>
            <a:r>
              <a:rPr lang="en-US" dirty="0" smtClean="0">
                <a:solidFill>
                  <a:schemeClr val="tx1"/>
                </a:solidFill>
              </a:rPr>
              <a:t>2015</a:t>
            </a:r>
            <a:endParaRPr lang="ru-RU" dirty="0">
              <a:solidFill>
                <a:schemeClr val="tx1"/>
              </a:solidFill>
            </a:endParaRPr>
          </a:p>
        </p:txBody>
      </p:sp>
      <p:sp>
        <p:nvSpPr>
          <p:cNvPr id="11" name="Text Placeholder 10">
            <a:extLst>
              <a:ext uri="{FF2B5EF4-FFF2-40B4-BE49-F238E27FC236}">
                <a16:creationId xmlns:a16="http://schemas.microsoft.com/office/drawing/2014/main" xmlns="" id="{7BE427F9-9DA3-442F-9E6F-54A21B401D50}"/>
              </a:ext>
            </a:extLst>
          </p:cNvPr>
          <p:cNvSpPr>
            <a:spLocks noGrp="1"/>
          </p:cNvSpPr>
          <p:nvPr>
            <p:ph type="body" sz="quarter" idx="21"/>
          </p:nvPr>
        </p:nvSpPr>
        <p:spPr>
          <a:xfrm>
            <a:off x="6140460" y="3128215"/>
            <a:ext cx="837711" cy="368945"/>
          </a:xfrm>
        </p:spPr>
        <p:txBody>
          <a:bodyPr/>
          <a:lstStyle/>
          <a:p>
            <a:pPr>
              <a:lnSpc>
                <a:spcPct val="100000"/>
              </a:lnSpc>
              <a:spcBef>
                <a:spcPts val="0"/>
              </a:spcBef>
            </a:pPr>
            <a:r>
              <a:rPr lang="en-US" sz="600" dirty="0" smtClean="0">
                <a:solidFill>
                  <a:schemeClr val="accent3"/>
                </a:solidFill>
              </a:rPr>
              <a:t>Typhoon Dolphin</a:t>
            </a:r>
          </a:p>
          <a:p>
            <a:pPr>
              <a:lnSpc>
                <a:spcPct val="100000"/>
              </a:lnSpc>
              <a:spcBef>
                <a:spcPts val="0"/>
              </a:spcBef>
            </a:pPr>
            <a:r>
              <a:rPr lang="en-US" sz="600" dirty="0" err="1" smtClean="0"/>
              <a:t>Pohnpei</a:t>
            </a:r>
            <a:endParaRPr lang="ru-RU" sz="600" dirty="0">
              <a:solidFill>
                <a:schemeClr val="accent3"/>
              </a:solidFill>
            </a:endParaRPr>
          </a:p>
        </p:txBody>
      </p:sp>
      <p:sp>
        <p:nvSpPr>
          <p:cNvPr id="16" name="Text Placeholder 15">
            <a:extLst>
              <a:ext uri="{FF2B5EF4-FFF2-40B4-BE49-F238E27FC236}">
                <a16:creationId xmlns:a16="http://schemas.microsoft.com/office/drawing/2014/main" xmlns="" id="{16E9DC07-6080-4AF6-8CFB-03465BE57D46}"/>
              </a:ext>
            </a:extLst>
          </p:cNvPr>
          <p:cNvSpPr>
            <a:spLocks noGrp="1"/>
          </p:cNvSpPr>
          <p:nvPr>
            <p:ph type="body" sz="quarter" idx="26"/>
          </p:nvPr>
        </p:nvSpPr>
        <p:spPr>
          <a:xfrm>
            <a:off x="6119181" y="3386119"/>
            <a:ext cx="1000417" cy="2047044"/>
          </a:xfrm>
        </p:spPr>
        <p:txBody>
          <a:bodyPr/>
          <a:lstStyle/>
          <a:p>
            <a:r>
              <a:rPr lang="en-US" sz="800" dirty="0"/>
              <a:t>On May 10, 2015, Tropical Storm Dolphin passed North East of </a:t>
            </a:r>
            <a:r>
              <a:rPr lang="en-US" sz="800" dirty="0" err="1"/>
              <a:t>Pohnpei</a:t>
            </a:r>
            <a:r>
              <a:rPr lang="en-US" sz="800" dirty="0"/>
              <a:t> with winds at approximately 80mph causing an Emergency Declaration issued after damage to electrical, roads, uprooting of trees and crops and damaging more than 246 homes. 1 fatality was recorded and estimate damage</a:t>
            </a:r>
            <a:endParaRPr lang="ru-RU" sz="800" dirty="0">
              <a:solidFill>
                <a:schemeClr val="accent3"/>
              </a:solidFill>
            </a:endParaRPr>
          </a:p>
        </p:txBody>
      </p:sp>
      <p:sp>
        <p:nvSpPr>
          <p:cNvPr id="7" name="Text Placeholder 6">
            <a:extLst>
              <a:ext uri="{FF2B5EF4-FFF2-40B4-BE49-F238E27FC236}">
                <a16:creationId xmlns:a16="http://schemas.microsoft.com/office/drawing/2014/main" xmlns="" id="{53D9E183-E0BA-4EFB-909C-B21CDB329817}"/>
              </a:ext>
            </a:extLst>
          </p:cNvPr>
          <p:cNvSpPr>
            <a:spLocks noGrp="1"/>
          </p:cNvSpPr>
          <p:nvPr>
            <p:ph type="body" sz="quarter" idx="17"/>
          </p:nvPr>
        </p:nvSpPr>
        <p:spPr/>
        <p:txBody>
          <a:bodyPr/>
          <a:lstStyle/>
          <a:p>
            <a:pPr algn="ctr"/>
            <a:r>
              <a:rPr lang="en-US" dirty="0" smtClean="0">
                <a:solidFill>
                  <a:schemeClr val="tx1"/>
                </a:solidFill>
              </a:rPr>
              <a:t>2016</a:t>
            </a:r>
            <a:endParaRPr lang="ru-RU" dirty="0">
              <a:solidFill>
                <a:schemeClr val="tx1"/>
              </a:solidFill>
            </a:endParaRPr>
          </a:p>
        </p:txBody>
      </p:sp>
      <p:sp>
        <p:nvSpPr>
          <p:cNvPr id="12" name="Text Placeholder 11">
            <a:extLst>
              <a:ext uri="{FF2B5EF4-FFF2-40B4-BE49-F238E27FC236}">
                <a16:creationId xmlns:a16="http://schemas.microsoft.com/office/drawing/2014/main" xmlns="" id="{245462CD-F97C-4BB7-AF35-E94CC365952F}"/>
              </a:ext>
            </a:extLst>
          </p:cNvPr>
          <p:cNvSpPr>
            <a:spLocks noGrp="1"/>
          </p:cNvSpPr>
          <p:nvPr>
            <p:ph type="body" sz="quarter" idx="22"/>
          </p:nvPr>
        </p:nvSpPr>
        <p:spPr/>
        <p:txBody>
          <a:bodyPr/>
          <a:lstStyle/>
          <a:p>
            <a:pPr>
              <a:lnSpc>
                <a:spcPct val="100000"/>
              </a:lnSpc>
              <a:spcBef>
                <a:spcPts val="0"/>
              </a:spcBef>
            </a:pPr>
            <a:r>
              <a:rPr lang="en-US" sz="900" dirty="0" smtClean="0">
                <a:solidFill>
                  <a:schemeClr val="accent3"/>
                </a:solidFill>
              </a:rPr>
              <a:t>El Nino </a:t>
            </a:r>
          </a:p>
          <a:p>
            <a:pPr>
              <a:lnSpc>
                <a:spcPct val="100000"/>
              </a:lnSpc>
              <a:spcBef>
                <a:spcPts val="0"/>
              </a:spcBef>
            </a:pPr>
            <a:r>
              <a:rPr lang="en-US" sz="900" dirty="0" err="1" smtClean="0"/>
              <a:t>Pohnpei</a:t>
            </a:r>
            <a:endParaRPr lang="ru-RU" sz="900" dirty="0">
              <a:solidFill>
                <a:schemeClr val="accent3"/>
              </a:solidFill>
            </a:endParaRPr>
          </a:p>
        </p:txBody>
      </p:sp>
      <p:sp>
        <p:nvSpPr>
          <p:cNvPr id="17" name="Text Placeholder 16">
            <a:extLst>
              <a:ext uri="{FF2B5EF4-FFF2-40B4-BE49-F238E27FC236}">
                <a16:creationId xmlns:a16="http://schemas.microsoft.com/office/drawing/2014/main" xmlns="" id="{DF398F53-954F-4FC0-88A5-32A456A33D3B}"/>
              </a:ext>
            </a:extLst>
          </p:cNvPr>
          <p:cNvSpPr>
            <a:spLocks noGrp="1"/>
          </p:cNvSpPr>
          <p:nvPr>
            <p:ph type="body" sz="quarter" idx="27"/>
          </p:nvPr>
        </p:nvSpPr>
        <p:spPr>
          <a:xfrm>
            <a:off x="7231051" y="3640835"/>
            <a:ext cx="1697037" cy="1414919"/>
          </a:xfrm>
        </p:spPr>
        <p:txBody>
          <a:bodyPr/>
          <a:lstStyle/>
          <a:p>
            <a:r>
              <a:rPr lang="en-US" sz="800" dirty="0"/>
              <a:t>On February 20, 2016, Emergency Declaration was issued due to severe drought damaging crops and water on </a:t>
            </a:r>
            <a:r>
              <a:rPr lang="en-US" sz="800" dirty="0" err="1"/>
              <a:t>Pohnpei</a:t>
            </a:r>
            <a:r>
              <a:rPr lang="en-US" sz="800" dirty="0"/>
              <a:t> and the outer islands estimated to be $11.4million. More than 40 wildfires was reported.</a:t>
            </a:r>
            <a:endParaRPr lang="ru-RU" sz="800" dirty="0">
              <a:solidFill>
                <a:schemeClr val="accent3"/>
              </a:solidFill>
            </a:endParaRPr>
          </a:p>
        </p:txBody>
      </p:sp>
      <p:sp>
        <p:nvSpPr>
          <p:cNvPr id="8" name="Text Placeholder 7">
            <a:extLst>
              <a:ext uri="{FF2B5EF4-FFF2-40B4-BE49-F238E27FC236}">
                <a16:creationId xmlns:a16="http://schemas.microsoft.com/office/drawing/2014/main" xmlns="" id="{6D2C7FD2-2A48-41BD-B107-E8DDA37CB1E0}"/>
              </a:ext>
            </a:extLst>
          </p:cNvPr>
          <p:cNvSpPr>
            <a:spLocks noGrp="1"/>
          </p:cNvSpPr>
          <p:nvPr>
            <p:ph type="body" sz="quarter" idx="18"/>
          </p:nvPr>
        </p:nvSpPr>
        <p:spPr/>
        <p:txBody>
          <a:bodyPr/>
          <a:lstStyle/>
          <a:p>
            <a:pPr algn="ctr"/>
            <a:r>
              <a:rPr lang="en-US" dirty="0" smtClean="0">
                <a:solidFill>
                  <a:schemeClr val="tx1"/>
                </a:solidFill>
              </a:rPr>
              <a:t>2019</a:t>
            </a:r>
            <a:endParaRPr lang="ru-RU" dirty="0">
              <a:solidFill>
                <a:schemeClr val="tx1"/>
              </a:solidFill>
            </a:endParaRPr>
          </a:p>
        </p:txBody>
      </p:sp>
      <p:sp>
        <p:nvSpPr>
          <p:cNvPr id="13" name="Text Placeholder 12">
            <a:extLst>
              <a:ext uri="{FF2B5EF4-FFF2-40B4-BE49-F238E27FC236}">
                <a16:creationId xmlns:a16="http://schemas.microsoft.com/office/drawing/2014/main" xmlns="" id="{81F78730-06AC-4CBB-B56A-013A42F5F6EC}"/>
              </a:ext>
            </a:extLst>
          </p:cNvPr>
          <p:cNvSpPr>
            <a:spLocks noGrp="1"/>
          </p:cNvSpPr>
          <p:nvPr>
            <p:ph type="body" sz="quarter" idx="23"/>
          </p:nvPr>
        </p:nvSpPr>
        <p:spPr/>
        <p:txBody>
          <a:bodyPr/>
          <a:lstStyle/>
          <a:p>
            <a:pPr>
              <a:lnSpc>
                <a:spcPct val="100000"/>
              </a:lnSpc>
              <a:spcBef>
                <a:spcPts val="0"/>
              </a:spcBef>
            </a:pPr>
            <a:r>
              <a:rPr lang="en-US" sz="800" dirty="0" smtClean="0">
                <a:solidFill>
                  <a:schemeClr val="accent3"/>
                </a:solidFill>
              </a:rPr>
              <a:t>Typhoon WUTIP</a:t>
            </a:r>
          </a:p>
          <a:p>
            <a:pPr>
              <a:lnSpc>
                <a:spcPct val="100000"/>
              </a:lnSpc>
              <a:spcBef>
                <a:spcPts val="0"/>
              </a:spcBef>
            </a:pPr>
            <a:r>
              <a:rPr lang="en-US" sz="800" dirty="0" err="1" smtClean="0"/>
              <a:t>Pohnpei</a:t>
            </a:r>
            <a:r>
              <a:rPr lang="en-US" sz="800" dirty="0" smtClean="0"/>
              <a:t>/Chuuk/Yap</a:t>
            </a:r>
            <a:endParaRPr lang="ru-RU" sz="800" dirty="0">
              <a:solidFill>
                <a:schemeClr val="accent3"/>
              </a:solidFill>
            </a:endParaRPr>
          </a:p>
        </p:txBody>
      </p:sp>
      <p:sp>
        <p:nvSpPr>
          <p:cNvPr id="18" name="Text Placeholder 17">
            <a:extLst>
              <a:ext uri="{FF2B5EF4-FFF2-40B4-BE49-F238E27FC236}">
                <a16:creationId xmlns:a16="http://schemas.microsoft.com/office/drawing/2014/main" xmlns="" id="{4DD7473F-5C97-4494-8F24-D313570F369B}"/>
              </a:ext>
            </a:extLst>
          </p:cNvPr>
          <p:cNvSpPr>
            <a:spLocks noGrp="1"/>
          </p:cNvSpPr>
          <p:nvPr>
            <p:ph type="body" sz="quarter" idx="28"/>
          </p:nvPr>
        </p:nvSpPr>
        <p:spPr>
          <a:xfrm>
            <a:off x="9321668" y="3502011"/>
            <a:ext cx="1697037" cy="2397391"/>
          </a:xfrm>
        </p:spPr>
        <p:txBody>
          <a:bodyPr/>
          <a:lstStyle/>
          <a:p>
            <a:r>
              <a:rPr lang="en-US" sz="800" dirty="0"/>
              <a:t>Typhoon </a:t>
            </a:r>
            <a:r>
              <a:rPr lang="en-US" sz="800" dirty="0" err="1"/>
              <a:t>Wutip</a:t>
            </a:r>
            <a:r>
              <a:rPr lang="en-US" sz="800" dirty="0"/>
              <a:t> passed over Chuuk, </a:t>
            </a:r>
            <a:r>
              <a:rPr lang="en-US" sz="800" dirty="0" err="1"/>
              <a:t>Pohnpei</a:t>
            </a:r>
            <a:r>
              <a:rPr lang="en-US" sz="800" dirty="0"/>
              <a:t>, and Yap states in the Federated States of Micronesia (FSM) from February 19–22 as a Category 2 typhoon with sustained wind speeds of more than 100 miles per hour. The typhoon displaced at least 165 people and damaged or destroyed approximately 160 houses in both Chuuk and Yap. Strong winds and sea water inundation also destroyed food sources in affected areas and rendered water sources unsafe to drink. In response to the storm’s impact, local authorities declared states of emergency for Chuuk and Yap. On March 11, FSM President Peter M. Christian declared a national disaster due to the effects of the storm and requested international assistance.</a:t>
            </a:r>
            <a:endParaRPr lang="ru-RU" sz="800" dirty="0">
              <a:solidFill>
                <a:schemeClr val="accent3"/>
              </a:solidFill>
            </a:endParaRPr>
          </a:p>
        </p:txBody>
      </p:sp>
      <p:sp>
        <p:nvSpPr>
          <p:cNvPr id="20" name="Slide Number Placeholder 19">
            <a:extLst>
              <a:ext uri="{FF2B5EF4-FFF2-40B4-BE49-F238E27FC236}">
                <a16:creationId xmlns:a16="http://schemas.microsoft.com/office/drawing/2014/main" xmlns="" id="{6888DC6A-B73D-407F-A6AD-C17137CBADFB}"/>
              </a:ext>
            </a:extLst>
          </p:cNvPr>
          <p:cNvSpPr>
            <a:spLocks noGrp="1"/>
          </p:cNvSpPr>
          <p:nvPr>
            <p:ph type="sldNum" sz="quarter" idx="12"/>
          </p:nvPr>
        </p:nvSpPr>
        <p:spPr/>
        <p:txBody>
          <a:bodyPr/>
          <a:lstStyle/>
          <a:p>
            <a:r>
              <a:rPr lang="en-US" dirty="0" smtClean="0"/>
              <a:t>C</a:t>
            </a:r>
            <a:endParaRPr lang="ru-RU" dirty="0"/>
          </a:p>
        </p:txBody>
      </p:sp>
      <p:sp>
        <p:nvSpPr>
          <p:cNvPr id="25" name="Footer Placeholder 24">
            <a:extLst>
              <a:ext uri="{FF2B5EF4-FFF2-40B4-BE49-F238E27FC236}">
                <a16:creationId xmlns:a16="http://schemas.microsoft.com/office/drawing/2014/main" xmlns="" id="{226EDA45-333D-4EB3-B00D-1BBB0A0D9F75}"/>
              </a:ext>
            </a:extLst>
          </p:cNvPr>
          <p:cNvSpPr>
            <a:spLocks noGrp="1"/>
          </p:cNvSpPr>
          <p:nvPr>
            <p:ph type="ftr" sz="quarter" idx="11"/>
          </p:nvPr>
        </p:nvSpPr>
        <p:spPr>
          <a:xfrm>
            <a:off x="7495344" y="6081964"/>
            <a:ext cx="3652648" cy="252698"/>
          </a:xfrm>
        </p:spPr>
        <p:txBody>
          <a:bodyPr/>
          <a:lstStyle/>
          <a:p>
            <a:r>
              <a:rPr lang="en-US" dirty="0" smtClean="0">
                <a:solidFill>
                  <a:schemeClr val="tx2"/>
                </a:solidFill>
              </a:rPr>
              <a:t>Department of Environment, Climate Change and Emergency Management </a:t>
            </a:r>
            <a:endParaRPr lang="ru-RU" dirty="0">
              <a:solidFill>
                <a:schemeClr val="tx2"/>
              </a:solidFill>
            </a:endParaRPr>
          </a:p>
        </p:txBody>
      </p:sp>
      <p:pic>
        <p:nvPicPr>
          <p:cNvPr id="19" name="Picture Placeholder 18"/>
          <p:cNvPicPr>
            <a:picLocks noGrp="1" noChangeAspect="1"/>
          </p:cNvPicPr>
          <p:nvPr>
            <p:ph type="pic" sz="quarter" idx="29"/>
          </p:nvPr>
        </p:nvPicPr>
        <p:blipFill>
          <a:blip r:embed="rId2">
            <a:extLst>
              <a:ext uri="{28A0092B-C50C-407E-A947-70E740481C1C}">
                <a14:useLocalDpi xmlns:a14="http://schemas.microsoft.com/office/drawing/2010/main" val="0"/>
              </a:ext>
            </a:extLst>
          </a:blip>
          <a:stretch>
            <a:fillRect/>
          </a:stretch>
        </p:blipFill>
        <p:spPr>
          <a:xfrm>
            <a:off x="999868" y="1162664"/>
            <a:ext cx="1022661" cy="1022661"/>
          </a:xfrm>
        </p:spPr>
      </p:pic>
      <p:sp>
        <p:nvSpPr>
          <p:cNvPr id="26" name="Text Placeholder 10">
            <a:extLst>
              <a:ext uri="{FF2B5EF4-FFF2-40B4-BE49-F238E27FC236}">
                <a16:creationId xmlns:a16="http://schemas.microsoft.com/office/drawing/2014/main" xmlns="" id="{7BE427F9-9DA3-442F-9E6F-54A21B401D50}"/>
              </a:ext>
            </a:extLst>
          </p:cNvPr>
          <p:cNvSpPr txBox="1">
            <a:spLocks/>
          </p:cNvSpPr>
          <p:nvPr/>
        </p:nvSpPr>
        <p:spPr>
          <a:xfrm>
            <a:off x="5084755" y="3107952"/>
            <a:ext cx="1024200" cy="464729"/>
          </a:xfrm>
          <a:prstGeom prst="rect">
            <a:avLst/>
          </a:prstGeom>
        </p:spPr>
        <p:txBody>
          <a:bodyPr vert="horz" lIns="91440" tIns="45720" rIns="91440" bIns="45720" rtlCol="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800" b="1" kern="1200">
                <a:solidFill>
                  <a:schemeClr val="accent3"/>
                </a:solidFill>
                <a:latin typeface="+mj-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b="1" kern="1200">
                <a:solidFill>
                  <a:srgbClr val="B4001B"/>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b="1" kern="1200">
                <a:solidFill>
                  <a:srgbClr val="B4001B"/>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800" b="1" kern="1200">
                <a:solidFill>
                  <a:srgbClr val="B4001B"/>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800" b="1" kern="1200">
                <a:solidFill>
                  <a:srgbClr val="B4001B"/>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spcBef>
                <a:spcPts val="0"/>
              </a:spcBef>
            </a:pPr>
            <a:r>
              <a:rPr lang="en-US" sz="650" dirty="0" smtClean="0"/>
              <a:t>Typhoon </a:t>
            </a:r>
            <a:r>
              <a:rPr lang="en-US" sz="650" dirty="0" err="1" smtClean="0"/>
              <a:t>Maysak</a:t>
            </a:r>
            <a:r>
              <a:rPr lang="en-US" sz="650" dirty="0" smtClean="0"/>
              <a:t> March –April</a:t>
            </a:r>
          </a:p>
          <a:p>
            <a:pPr>
              <a:lnSpc>
                <a:spcPct val="100000"/>
              </a:lnSpc>
              <a:spcBef>
                <a:spcPts val="0"/>
              </a:spcBef>
            </a:pPr>
            <a:r>
              <a:rPr lang="en-US" sz="650" dirty="0" smtClean="0"/>
              <a:t>Chuuk and Outer Islands of Yap</a:t>
            </a:r>
          </a:p>
        </p:txBody>
      </p:sp>
      <p:cxnSp>
        <p:nvCxnSpPr>
          <p:cNvPr id="27" name="Straight Connector 26"/>
          <p:cNvCxnSpPr/>
          <p:nvPr/>
        </p:nvCxnSpPr>
        <p:spPr>
          <a:xfrm>
            <a:off x="6095398" y="3076414"/>
            <a:ext cx="0" cy="2231755"/>
          </a:xfrm>
          <a:prstGeom prst="line">
            <a:avLst/>
          </a:prstGeom>
        </p:spPr>
        <p:style>
          <a:lnRef idx="1">
            <a:schemeClr val="accent1"/>
          </a:lnRef>
          <a:fillRef idx="0">
            <a:schemeClr val="accent1"/>
          </a:fillRef>
          <a:effectRef idx="0">
            <a:schemeClr val="accent1"/>
          </a:effectRef>
          <a:fontRef idx="minor">
            <a:schemeClr val="tx1"/>
          </a:fontRef>
        </p:style>
      </p:cxnSp>
      <p:sp>
        <p:nvSpPr>
          <p:cNvPr id="29" name="Text Placeholder 15">
            <a:extLst>
              <a:ext uri="{FF2B5EF4-FFF2-40B4-BE49-F238E27FC236}">
                <a16:creationId xmlns:a16="http://schemas.microsoft.com/office/drawing/2014/main" xmlns="" id="{16E9DC07-6080-4AF6-8CFB-03465BE57D46}"/>
              </a:ext>
            </a:extLst>
          </p:cNvPr>
          <p:cNvSpPr txBox="1">
            <a:spLocks/>
          </p:cNvSpPr>
          <p:nvPr/>
        </p:nvSpPr>
        <p:spPr>
          <a:xfrm>
            <a:off x="6135069" y="3592944"/>
            <a:ext cx="1000417" cy="2047044"/>
          </a:xfrm>
          <a:prstGeom prst="rect">
            <a:avLst/>
          </a:prstGeom>
        </p:spPr>
        <p:txBody>
          <a:bodyPr vert="horz" lIns="91440" tIns="45720" rIns="91440" bIns="45720" rtlCol="0">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500" b="0" i="1" kern="1200">
                <a:solidFill>
                  <a:schemeClr val="accent3"/>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b="1" kern="1200">
                <a:solidFill>
                  <a:srgbClr val="B4001B"/>
                </a:solidFill>
                <a:latin typeface="+mj-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800" b="1" kern="1200">
                <a:solidFill>
                  <a:srgbClr val="B4001B"/>
                </a:solidFill>
                <a:latin typeface="+mj-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800" b="1" kern="1200">
                <a:solidFill>
                  <a:srgbClr val="B4001B"/>
                </a:solidFill>
                <a:latin typeface="+mj-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800" b="1" kern="1200">
                <a:solidFill>
                  <a:srgbClr val="B4001B"/>
                </a:solidFill>
                <a:latin typeface="+mj-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ru-RU" sz="800" dirty="0"/>
          </a:p>
        </p:txBody>
      </p:sp>
      <p:sp>
        <p:nvSpPr>
          <p:cNvPr id="30" name="Rectangle 29"/>
          <p:cNvSpPr/>
          <p:nvPr/>
        </p:nvSpPr>
        <p:spPr>
          <a:xfrm>
            <a:off x="5098650" y="3569580"/>
            <a:ext cx="929898" cy="1708160"/>
          </a:xfrm>
          <a:prstGeom prst="rect">
            <a:avLst/>
          </a:prstGeom>
        </p:spPr>
        <p:txBody>
          <a:bodyPr wrap="square">
            <a:spAutoFit/>
          </a:bodyPr>
          <a:lstStyle/>
          <a:p>
            <a:r>
              <a:rPr lang="en-US" sz="750" dirty="0">
                <a:solidFill>
                  <a:schemeClr val="tx2"/>
                </a:solidFill>
              </a:rPr>
              <a:t>Made landfall at Chuuk lagoon on Sunday 29 March and </a:t>
            </a:r>
            <a:r>
              <a:rPr lang="en-US" sz="750" dirty="0" err="1">
                <a:solidFill>
                  <a:schemeClr val="tx2"/>
                </a:solidFill>
              </a:rPr>
              <a:t>Ulithi</a:t>
            </a:r>
            <a:r>
              <a:rPr lang="en-US" sz="750" dirty="0">
                <a:solidFill>
                  <a:schemeClr val="tx2"/>
                </a:solidFill>
              </a:rPr>
              <a:t> Atoll, Yap, on 1 April. Contaminated water sources, damaged crops and infrastructure, killed five people, around 7,000 people homeless in Chuuk and Yap states.</a:t>
            </a:r>
          </a:p>
        </p:txBody>
      </p:sp>
    </p:spTree>
    <p:extLst>
      <p:ext uri="{BB962C8B-B14F-4D97-AF65-F5344CB8AC3E}">
        <p14:creationId xmlns:p14="http://schemas.microsoft.com/office/powerpoint/2010/main" val="3129390757"/>
      </p:ext>
    </p:extLst>
  </p:cSld>
  <p:clrMapOvr>
    <a:masterClrMapping/>
  </p:clrMapOvr>
</p:sld>
</file>

<file path=ppt/theme/theme1.xml><?xml version="1.0" encoding="utf-8"?>
<a:theme xmlns:a="http://schemas.openxmlformats.org/drawingml/2006/main" name="Office Theme">
  <a:themeElements>
    <a:clrScheme name="Custom 2">
      <a:dk1>
        <a:srgbClr val="B4001B"/>
      </a:dk1>
      <a:lt1>
        <a:srgbClr val="FFFFFF"/>
      </a:lt1>
      <a:dk2>
        <a:srgbClr val="3B4D55"/>
      </a:dk2>
      <a:lt2>
        <a:srgbClr val="DEE6EE"/>
      </a:lt2>
      <a:accent1>
        <a:srgbClr val="B4001B"/>
      </a:accent1>
      <a:accent2>
        <a:srgbClr val="9399A1"/>
      </a:accent2>
      <a:accent3>
        <a:srgbClr val="3B4D55"/>
      </a:accent3>
      <a:accent4>
        <a:srgbClr val="000000"/>
      </a:accent4>
      <a:accent5>
        <a:srgbClr val="425537"/>
      </a:accent5>
      <a:accent6>
        <a:srgbClr val="FF0000"/>
      </a:accent6>
      <a:hlink>
        <a:srgbClr val="3B4D55"/>
      </a:hlink>
      <a:folHlink>
        <a:srgbClr val="3B4D55"/>
      </a:folHlink>
    </a:clrScheme>
    <a:fontScheme name="Custom 6">
      <a:majorFont>
        <a:latin typeface="Tahoma"/>
        <a:ea typeface=""/>
        <a:cs typeface=""/>
      </a:majorFont>
      <a:minorFont>
        <a:latin typeface="Times New Roman"/>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History_Timeline_05_MO - v3" id="{7FF5D5DD-C278-4CE6-8439-473DA481B1BB}" vid="{5298D311-D36A-4BC6-B02B-DC4D295524F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EA25CC0A0AC24199CDC46C25B8B0BC" ma:contentTypeVersion="9" ma:contentTypeDescription="Create a new document." ma:contentTypeScope="" ma:versionID="76e25e1730b4532ab1d5e5b131a96a5a">
  <xsd:schema xmlns:xsd="http://www.w3.org/2001/XMLSchema" xmlns:xs="http://www.w3.org/2001/XMLSchema" xmlns:p="http://schemas.microsoft.com/office/2006/metadata/properties" xmlns:ns1="http://schemas.microsoft.com/sharepoint/v3" xmlns:ns2="6dc4bcd6-49db-4c07-9060-8acfc67cef9f" xmlns:ns3="fb0879af-3eba-417a-a55a-ffe6dcd6ca77" targetNamespace="http://schemas.microsoft.com/office/2006/metadata/properties" ma:root="true" ma:fieldsID="ad1e9281a84c4949647088091c718de3" ns1:_="" ns2:_="" ns3:_="">
    <xsd:import namespace="http://schemas.microsoft.com/sharepoint/v3"/>
    <xsd:import namespace="6dc4bcd6-49db-4c07-9060-8acfc67cef9f"/>
    <xsd:import namespace="fb0879af-3eba-417a-a55a-ffe6dcd6ca77"/>
    <xsd:element name="properties">
      <xsd:complexType>
        <xsd:sequence>
          <xsd:element name="documentManagement">
            <xsd:complexType>
              <xsd:all>
                <xsd:element ref="ns2:MediaServiceMetadata" minOccurs="0"/>
                <xsd:element ref="ns2:MediaServiceFastMetadata" minOccurs="0"/>
                <xsd:element ref="ns2:MediaServiceOCR" minOccurs="0"/>
                <xsd:element ref="ns3:SharedWithUsers" minOccurs="0"/>
                <xsd:element ref="ns3:SharedWithDetails" minOccurs="0"/>
                <xsd:element ref="ns3:LastSharedByUser" minOccurs="0"/>
                <xsd:element ref="ns3:LastSharedByTime"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5" nillable="true" ma:displayName="Unified Compliance Policy Properties" ma:hidden="true" ma:internalName="_ip_UnifiedCompliancePolicyProperties">
      <xsd:simpleType>
        <xsd:restriction base="dms:Note"/>
      </xsd:simpleType>
    </xsd:element>
    <xsd:element name="_ip_UnifiedCompliancePolicyUIAction" ma:index="16"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dc4bcd6-49db-4c07-9060-8acfc67cef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b0879af-3eba-417a-a55a-ffe6dcd6ca77"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LastSharedByUser" ma:index="13" nillable="true" ma:displayName="Last Shared By User" ma:hidden="true" ma:internalName="LastSharedByUser" ma:readOnly="true">
      <xsd:simpleType>
        <xsd:restriction base="dms:Note"/>
      </xsd:simpleType>
    </xsd:element>
    <xsd:element name="LastSharedByTime" ma:index="14" nillable="true" ma:displayName="Last Shared By Time" ma:hidden="true" ma:internalName="LastSharedByTime" ma:readOnly="tru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33FB1C-4FE2-4970-8606-2C6AE365C5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dc4bcd6-49db-4c07-9060-8acfc67cef9f"/>
    <ds:schemaRef ds:uri="fb0879af-3eba-417a-a55a-ffe6dcd6ca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07D8C62-B8C9-46F0-88EB-7D1075CE0A28}">
  <ds:schemaRefs>
    <ds:schemaRef ds:uri="http://schemas.microsoft.com/office/2006/metadata/properties"/>
    <ds:schemaRef ds:uri="http://schemas.openxmlformats.org/package/2006/metadata/core-properties"/>
    <ds:schemaRef ds:uri="http://schemas.microsoft.com/sharepoint/v3"/>
    <ds:schemaRef ds:uri="http://purl.org/dc/elements/1.1/"/>
    <ds:schemaRef ds:uri="http://schemas.microsoft.com/office/2006/documentManagement/types"/>
    <ds:schemaRef ds:uri="http://purl.org/dc/dcmitype/"/>
    <ds:schemaRef ds:uri="http://purl.org/dc/terms/"/>
    <ds:schemaRef ds:uri="http://schemas.microsoft.com/office/infopath/2007/PartnerControls"/>
    <ds:schemaRef ds:uri="fb0879af-3eba-417a-a55a-ffe6dcd6ca77"/>
    <ds:schemaRef ds:uri="6dc4bcd6-49db-4c07-9060-8acfc67cef9f"/>
    <ds:schemaRef ds:uri="http://www.w3.org/XML/1998/namespace"/>
  </ds:schemaRefs>
</ds:datastoreItem>
</file>

<file path=customXml/itemProps3.xml><?xml version="1.0" encoding="utf-8"?>
<ds:datastoreItem xmlns:ds="http://schemas.openxmlformats.org/officeDocument/2006/customXml" ds:itemID="{C9CBF1A6-2A07-45BD-A581-EA6CA78F83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tf16411244</Template>
  <TotalTime>0</TotalTime>
  <Words>463</Words>
  <Application>Microsoft Office PowerPoint</Application>
  <PresentationFormat>Widescreen</PresentationFormat>
  <Paragraphs>26</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Tahoma</vt:lpstr>
      <vt:lpstr>Times New Roman</vt:lpstr>
      <vt:lpstr>Office Theme</vt:lpstr>
      <vt:lpstr>Timeline of Natural Disasters in the FSM</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2020-06-24T05:40:55Z</dcterms:created>
  <dcterms:modified xsi:type="dcterms:W3CDTF">2020-06-25T00:27:54Z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0x010100DEEA25CC0A0AC24199CDC46C25B8B0BC</vt:lpwstr>
  </property>
</Properties>
</file>